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67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88" r:id="rId14"/>
    <p:sldId id="279" r:id="rId15"/>
    <p:sldId id="281" r:id="rId16"/>
    <p:sldId id="295" r:id="rId17"/>
    <p:sldId id="280" r:id="rId18"/>
    <p:sldId id="284" r:id="rId19"/>
    <p:sldId id="283" r:id="rId20"/>
    <p:sldId id="285" r:id="rId21"/>
    <p:sldId id="286" r:id="rId22"/>
    <p:sldId id="287" r:id="rId23"/>
    <p:sldId id="293" r:id="rId24"/>
    <p:sldId id="294" r:id="rId25"/>
    <p:sldId id="291" r:id="rId26"/>
    <p:sldId id="292" r:id="rId2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eusz Randak" initials="MR" lastIdx="1" clrIdx="0">
    <p:extLst>
      <p:ext uri="{19B8F6BF-5375-455C-9EA6-DF929625EA0E}">
        <p15:presenceInfo xmlns:p15="http://schemas.microsoft.com/office/powerpoint/2012/main" userId="f1b6edd8067162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8BFFFD-5947-4027-B053-A44B94E9D54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EFD440E-5023-405D-9995-2E3A6CF59B6F}">
      <dgm:prSet/>
      <dgm:spPr/>
      <dgm:t>
        <a:bodyPr/>
        <a:lstStyle/>
        <a:p>
          <a:r>
            <a:rPr lang="pl-PL" dirty="0" err="1"/>
            <a:t>cpu</a:t>
          </a:r>
          <a:r>
            <a:rPr lang="pl-PL" dirty="0"/>
            <a:t>: AMD </a:t>
          </a:r>
          <a:r>
            <a:rPr lang="pl-PL" dirty="0" err="1"/>
            <a:t>ryzen</a:t>
          </a:r>
          <a:r>
            <a:rPr lang="pl-PL" dirty="0"/>
            <a:t> 5 5600X</a:t>
          </a:r>
          <a:endParaRPr lang="en-US" dirty="0"/>
        </a:p>
      </dgm:t>
    </dgm:pt>
    <dgm:pt modelId="{A66EF60A-28B1-468B-8071-3A722BB0964B}" type="parTrans" cxnId="{49B17494-B93A-4D69-BB3C-1EB6424A9812}">
      <dgm:prSet/>
      <dgm:spPr/>
      <dgm:t>
        <a:bodyPr/>
        <a:lstStyle/>
        <a:p>
          <a:endParaRPr lang="en-US"/>
        </a:p>
      </dgm:t>
    </dgm:pt>
    <dgm:pt modelId="{C50C5489-B01D-408E-988E-93683CF234E8}" type="sibTrans" cxnId="{49B17494-B93A-4D69-BB3C-1EB6424A9812}">
      <dgm:prSet/>
      <dgm:spPr/>
      <dgm:t>
        <a:bodyPr/>
        <a:lstStyle/>
        <a:p>
          <a:endParaRPr lang="en-US"/>
        </a:p>
      </dgm:t>
    </dgm:pt>
    <dgm:pt modelId="{3B8E5750-AAC5-498E-800A-E56AA2C43D18}">
      <dgm:prSet/>
      <dgm:spPr/>
      <dgm:t>
        <a:bodyPr/>
        <a:lstStyle/>
        <a:p>
          <a:r>
            <a:rPr lang="pl-PL" dirty="0"/>
            <a:t>płyta główna: </a:t>
          </a:r>
          <a:r>
            <a:rPr lang="pl-PL" dirty="0" err="1"/>
            <a:t>Asus</a:t>
          </a:r>
          <a:r>
            <a:rPr lang="pl-PL" dirty="0"/>
            <a:t> PRIME B550M-A</a:t>
          </a:r>
          <a:endParaRPr lang="en-US" dirty="0"/>
        </a:p>
      </dgm:t>
    </dgm:pt>
    <dgm:pt modelId="{E16D0FD2-7874-4590-A637-5D32686CF99D}" type="parTrans" cxnId="{A2E1A081-546A-4310-9A07-8DE69D38B57D}">
      <dgm:prSet/>
      <dgm:spPr/>
      <dgm:t>
        <a:bodyPr/>
        <a:lstStyle/>
        <a:p>
          <a:endParaRPr lang="en-US"/>
        </a:p>
      </dgm:t>
    </dgm:pt>
    <dgm:pt modelId="{5A0C4C9C-7215-4768-B426-50F79FDAC7F7}" type="sibTrans" cxnId="{A2E1A081-546A-4310-9A07-8DE69D38B57D}">
      <dgm:prSet/>
      <dgm:spPr/>
      <dgm:t>
        <a:bodyPr/>
        <a:lstStyle/>
        <a:p>
          <a:endParaRPr lang="en-US"/>
        </a:p>
      </dgm:t>
    </dgm:pt>
    <dgm:pt modelId="{16CD7FB7-5FC6-403A-A47A-66734A136828}">
      <dgm:prSet/>
      <dgm:spPr/>
      <dgm:t>
        <a:bodyPr/>
        <a:lstStyle/>
        <a:p>
          <a:r>
            <a:rPr lang="pl-PL" b="0" i="0" dirty="0" err="1"/>
            <a:t>gpu</a:t>
          </a:r>
          <a:r>
            <a:rPr lang="pl-PL" b="0" i="0" dirty="0"/>
            <a:t>: Nvidia RTX 3080 / AMD </a:t>
          </a:r>
          <a:r>
            <a:rPr lang="pl-PL" b="0" i="0" dirty="0" err="1"/>
            <a:t>rx</a:t>
          </a:r>
          <a:r>
            <a:rPr lang="pl-PL" b="0" i="0" dirty="0"/>
            <a:t> 580 </a:t>
          </a:r>
          <a:endParaRPr lang="en-US" dirty="0"/>
        </a:p>
      </dgm:t>
    </dgm:pt>
    <dgm:pt modelId="{90A7074B-45A1-4B71-9F17-569BAB9335BB}" type="parTrans" cxnId="{833F896F-AA93-414B-B491-E0AC6A5D9B21}">
      <dgm:prSet/>
      <dgm:spPr/>
      <dgm:t>
        <a:bodyPr/>
        <a:lstStyle/>
        <a:p>
          <a:endParaRPr lang="en-US"/>
        </a:p>
      </dgm:t>
    </dgm:pt>
    <dgm:pt modelId="{70858857-CE35-4015-9534-FDBC0FCDC119}" type="sibTrans" cxnId="{833F896F-AA93-414B-B491-E0AC6A5D9B21}">
      <dgm:prSet/>
      <dgm:spPr/>
      <dgm:t>
        <a:bodyPr/>
        <a:lstStyle/>
        <a:p>
          <a:endParaRPr lang="en-US"/>
        </a:p>
      </dgm:t>
    </dgm:pt>
    <dgm:pt modelId="{BB94771E-B3CD-4208-BB08-F084932D7333}">
      <dgm:prSet/>
      <dgm:spPr/>
      <dgm:t>
        <a:bodyPr/>
        <a:lstStyle/>
        <a:p>
          <a:r>
            <a:rPr lang="pl-PL" b="0" i="0" dirty="0"/>
            <a:t>ram: ddr4 32GB</a:t>
          </a:r>
          <a:endParaRPr lang="en-US" dirty="0"/>
        </a:p>
      </dgm:t>
    </dgm:pt>
    <dgm:pt modelId="{37D06177-DA2E-47CB-9281-06A9744690E7}" type="parTrans" cxnId="{09015486-A401-4FF8-B330-0CC01F751402}">
      <dgm:prSet/>
      <dgm:spPr/>
      <dgm:t>
        <a:bodyPr/>
        <a:lstStyle/>
        <a:p>
          <a:endParaRPr lang="en-US"/>
        </a:p>
      </dgm:t>
    </dgm:pt>
    <dgm:pt modelId="{4D68A9BE-685F-4EB1-A0E8-214D2E87C475}" type="sibTrans" cxnId="{09015486-A401-4FF8-B330-0CC01F751402}">
      <dgm:prSet/>
      <dgm:spPr/>
      <dgm:t>
        <a:bodyPr/>
        <a:lstStyle/>
        <a:p>
          <a:endParaRPr lang="en-US"/>
        </a:p>
      </dgm:t>
    </dgm:pt>
    <dgm:pt modelId="{C7607168-D1CD-4AF3-B58A-59447708D21E}">
      <dgm:prSet/>
      <dgm:spPr/>
      <dgm:t>
        <a:bodyPr/>
        <a:lstStyle/>
        <a:p>
          <a:r>
            <a:rPr lang="pl-PL" b="0" i="0"/>
            <a:t>ssd: 1Tb m.2 nvme</a:t>
          </a:r>
          <a:endParaRPr lang="en-US"/>
        </a:p>
      </dgm:t>
    </dgm:pt>
    <dgm:pt modelId="{D2D968B7-6848-44F6-B547-9B514FEDEF3E}" type="parTrans" cxnId="{50AA17F8-D179-42EA-B1B2-AC2D70D8A8F0}">
      <dgm:prSet/>
      <dgm:spPr/>
      <dgm:t>
        <a:bodyPr/>
        <a:lstStyle/>
        <a:p>
          <a:endParaRPr lang="en-US"/>
        </a:p>
      </dgm:t>
    </dgm:pt>
    <dgm:pt modelId="{A70A2C3E-1B62-495E-8E6D-BB777A9AD849}" type="sibTrans" cxnId="{50AA17F8-D179-42EA-B1B2-AC2D70D8A8F0}">
      <dgm:prSet/>
      <dgm:spPr/>
      <dgm:t>
        <a:bodyPr/>
        <a:lstStyle/>
        <a:p>
          <a:endParaRPr lang="en-US"/>
        </a:p>
      </dgm:t>
    </dgm:pt>
    <dgm:pt modelId="{29CDB6E1-CEC7-45AA-AA03-3D1D83F0B3BE}">
      <dgm:prSet/>
      <dgm:spPr/>
      <dgm:t>
        <a:bodyPr/>
        <a:lstStyle/>
        <a:p>
          <a:r>
            <a:rPr lang="pl-PL" b="0" i="0"/>
            <a:t>hdd: brak</a:t>
          </a:r>
          <a:endParaRPr lang="en-US"/>
        </a:p>
      </dgm:t>
    </dgm:pt>
    <dgm:pt modelId="{E80847A8-D3EF-4DB0-A50E-4ABBB1D7BC77}" type="parTrans" cxnId="{8EB231CC-C662-4287-90F1-39AE9B669F74}">
      <dgm:prSet/>
      <dgm:spPr/>
      <dgm:t>
        <a:bodyPr/>
        <a:lstStyle/>
        <a:p>
          <a:endParaRPr lang="en-US"/>
        </a:p>
      </dgm:t>
    </dgm:pt>
    <dgm:pt modelId="{51986708-5BD3-4300-96FB-B0A1F600A9EF}" type="sibTrans" cxnId="{8EB231CC-C662-4287-90F1-39AE9B669F74}">
      <dgm:prSet/>
      <dgm:spPr/>
      <dgm:t>
        <a:bodyPr/>
        <a:lstStyle/>
        <a:p>
          <a:endParaRPr lang="en-US"/>
        </a:p>
      </dgm:t>
    </dgm:pt>
    <dgm:pt modelId="{C448A565-A26B-4B68-843A-4E2F8F0C43FA}">
      <dgm:prSet/>
      <dgm:spPr/>
      <dgm:t>
        <a:bodyPr/>
        <a:lstStyle/>
        <a:p>
          <a:r>
            <a:rPr lang="pl-PL" b="0" i="0"/>
            <a:t>monitory: 24 calowe FHD/1440p x 2</a:t>
          </a:r>
          <a:endParaRPr lang="en-US"/>
        </a:p>
      </dgm:t>
    </dgm:pt>
    <dgm:pt modelId="{489A3CEF-8E06-4485-B08E-0AFEDD779CB4}" type="parTrans" cxnId="{90368DF1-9C45-4399-BFA4-A0BD015929B0}">
      <dgm:prSet/>
      <dgm:spPr/>
      <dgm:t>
        <a:bodyPr/>
        <a:lstStyle/>
        <a:p>
          <a:endParaRPr lang="en-US"/>
        </a:p>
      </dgm:t>
    </dgm:pt>
    <dgm:pt modelId="{5B3D6671-E720-4A62-84C6-5E8CCA64FB83}" type="sibTrans" cxnId="{90368DF1-9C45-4399-BFA4-A0BD015929B0}">
      <dgm:prSet/>
      <dgm:spPr/>
      <dgm:t>
        <a:bodyPr/>
        <a:lstStyle/>
        <a:p>
          <a:endParaRPr lang="en-US"/>
        </a:p>
      </dgm:t>
    </dgm:pt>
    <dgm:pt modelId="{820FD031-8918-45B0-960C-8BE8C91E6EF3}">
      <dgm:prSet/>
      <dgm:spPr/>
      <dgm:t>
        <a:bodyPr/>
        <a:lstStyle/>
        <a:p>
          <a:r>
            <a:rPr lang="pl-PL" dirty="0"/>
            <a:t>kamera: niedroga do pracy zdalnej + mikrofon</a:t>
          </a:r>
          <a:endParaRPr lang="en-US" dirty="0"/>
        </a:p>
      </dgm:t>
    </dgm:pt>
    <dgm:pt modelId="{930F2A5B-014F-4AF3-9791-A8E7A3769244}" type="parTrans" cxnId="{BD646DC6-9397-4914-AD4A-A30EAF74F1B0}">
      <dgm:prSet/>
      <dgm:spPr/>
      <dgm:t>
        <a:bodyPr/>
        <a:lstStyle/>
        <a:p>
          <a:endParaRPr lang="en-US"/>
        </a:p>
      </dgm:t>
    </dgm:pt>
    <dgm:pt modelId="{CE967A8C-86F1-48A8-B889-C54DD8D130D6}" type="sibTrans" cxnId="{BD646DC6-9397-4914-AD4A-A30EAF74F1B0}">
      <dgm:prSet/>
      <dgm:spPr/>
      <dgm:t>
        <a:bodyPr/>
        <a:lstStyle/>
        <a:p>
          <a:endParaRPr lang="en-US"/>
        </a:p>
      </dgm:t>
    </dgm:pt>
    <dgm:pt modelId="{CA95C857-B844-47E5-8E57-3FA865D6F8D0}" type="pres">
      <dgm:prSet presAssocID="{738BFFFD-5947-4027-B053-A44B94E9D54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783FD4DE-65C9-4EE0-B5A7-E879184E3E25}" type="pres">
      <dgm:prSet presAssocID="{0EFD440E-5023-405D-9995-2E3A6CF59B6F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AEAE6500-6C08-484F-899D-3B959661324D}" type="pres">
      <dgm:prSet presAssocID="{C50C5489-B01D-408E-988E-93683CF234E8}" presName="sibTrans" presStyleLbl="sibTrans1D1" presStyleIdx="0" presStyleCnt="7"/>
      <dgm:spPr/>
      <dgm:t>
        <a:bodyPr/>
        <a:lstStyle/>
        <a:p>
          <a:endParaRPr lang="pl-PL"/>
        </a:p>
      </dgm:t>
    </dgm:pt>
    <dgm:pt modelId="{37A8D373-9225-4C0D-A834-14EDD2B0CB79}" type="pres">
      <dgm:prSet presAssocID="{C50C5489-B01D-408E-988E-93683CF234E8}" presName="connectorText" presStyleLbl="sibTrans1D1" presStyleIdx="0" presStyleCnt="7"/>
      <dgm:spPr/>
      <dgm:t>
        <a:bodyPr/>
        <a:lstStyle/>
        <a:p>
          <a:endParaRPr lang="pl-PL"/>
        </a:p>
      </dgm:t>
    </dgm:pt>
    <dgm:pt modelId="{D7C04CD5-D436-4AE0-8680-2A4FAEACDBA4}" type="pres">
      <dgm:prSet presAssocID="{3B8E5750-AAC5-498E-800A-E56AA2C43D18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30925CC-65C6-49FF-9AF3-BF8AD3F0CE1F}" type="pres">
      <dgm:prSet presAssocID="{5A0C4C9C-7215-4768-B426-50F79FDAC7F7}" presName="sibTrans" presStyleLbl="sibTrans1D1" presStyleIdx="1" presStyleCnt="7"/>
      <dgm:spPr/>
      <dgm:t>
        <a:bodyPr/>
        <a:lstStyle/>
        <a:p>
          <a:endParaRPr lang="pl-PL"/>
        </a:p>
      </dgm:t>
    </dgm:pt>
    <dgm:pt modelId="{701A36EE-4DC7-489B-8606-1F21F27C085D}" type="pres">
      <dgm:prSet presAssocID="{5A0C4C9C-7215-4768-B426-50F79FDAC7F7}" presName="connectorText" presStyleLbl="sibTrans1D1" presStyleIdx="1" presStyleCnt="7"/>
      <dgm:spPr/>
      <dgm:t>
        <a:bodyPr/>
        <a:lstStyle/>
        <a:p>
          <a:endParaRPr lang="pl-PL"/>
        </a:p>
      </dgm:t>
    </dgm:pt>
    <dgm:pt modelId="{3B27394A-0C41-4C50-A827-2238CB3BE3B5}" type="pres">
      <dgm:prSet presAssocID="{16CD7FB7-5FC6-403A-A47A-66734A136828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CE9A559E-9BA8-4BE4-AC1F-56282DE51018}" type="pres">
      <dgm:prSet presAssocID="{70858857-CE35-4015-9534-FDBC0FCDC119}" presName="sibTrans" presStyleLbl="sibTrans1D1" presStyleIdx="2" presStyleCnt="7"/>
      <dgm:spPr/>
      <dgm:t>
        <a:bodyPr/>
        <a:lstStyle/>
        <a:p>
          <a:endParaRPr lang="pl-PL"/>
        </a:p>
      </dgm:t>
    </dgm:pt>
    <dgm:pt modelId="{51F7FB30-D98F-4AF5-9A46-F3353B6708AF}" type="pres">
      <dgm:prSet presAssocID="{70858857-CE35-4015-9534-FDBC0FCDC119}" presName="connectorText" presStyleLbl="sibTrans1D1" presStyleIdx="2" presStyleCnt="7"/>
      <dgm:spPr/>
      <dgm:t>
        <a:bodyPr/>
        <a:lstStyle/>
        <a:p>
          <a:endParaRPr lang="pl-PL"/>
        </a:p>
      </dgm:t>
    </dgm:pt>
    <dgm:pt modelId="{325F3D72-DE63-45DB-9673-A9698A04BAB2}" type="pres">
      <dgm:prSet presAssocID="{BB94771E-B3CD-4208-BB08-F084932D7333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BE63E9A6-C91C-4427-A4DE-BFE5FEE8291A}" type="pres">
      <dgm:prSet presAssocID="{4D68A9BE-685F-4EB1-A0E8-214D2E87C475}" presName="sibTrans" presStyleLbl="sibTrans1D1" presStyleIdx="3" presStyleCnt="7"/>
      <dgm:spPr/>
      <dgm:t>
        <a:bodyPr/>
        <a:lstStyle/>
        <a:p>
          <a:endParaRPr lang="pl-PL"/>
        </a:p>
      </dgm:t>
    </dgm:pt>
    <dgm:pt modelId="{249927E0-162A-478B-8854-3C6F79BC0D96}" type="pres">
      <dgm:prSet presAssocID="{4D68A9BE-685F-4EB1-A0E8-214D2E87C475}" presName="connectorText" presStyleLbl="sibTrans1D1" presStyleIdx="3" presStyleCnt="7"/>
      <dgm:spPr/>
      <dgm:t>
        <a:bodyPr/>
        <a:lstStyle/>
        <a:p>
          <a:endParaRPr lang="pl-PL"/>
        </a:p>
      </dgm:t>
    </dgm:pt>
    <dgm:pt modelId="{A3247424-E2C9-4BC5-9FB5-EA4D8F08EC07}" type="pres">
      <dgm:prSet presAssocID="{C7607168-D1CD-4AF3-B58A-59447708D21E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B86B655A-2A01-47FA-A0B0-07EC24753323}" type="pres">
      <dgm:prSet presAssocID="{A70A2C3E-1B62-495E-8E6D-BB777A9AD849}" presName="sibTrans" presStyleLbl="sibTrans1D1" presStyleIdx="4" presStyleCnt="7"/>
      <dgm:spPr/>
      <dgm:t>
        <a:bodyPr/>
        <a:lstStyle/>
        <a:p>
          <a:endParaRPr lang="pl-PL"/>
        </a:p>
      </dgm:t>
    </dgm:pt>
    <dgm:pt modelId="{0A39F406-B390-433A-AA41-86D4EDDA98F7}" type="pres">
      <dgm:prSet presAssocID="{A70A2C3E-1B62-495E-8E6D-BB777A9AD849}" presName="connectorText" presStyleLbl="sibTrans1D1" presStyleIdx="4" presStyleCnt="7"/>
      <dgm:spPr/>
      <dgm:t>
        <a:bodyPr/>
        <a:lstStyle/>
        <a:p>
          <a:endParaRPr lang="pl-PL"/>
        </a:p>
      </dgm:t>
    </dgm:pt>
    <dgm:pt modelId="{67F5CCB1-C74A-4096-8CD0-021957A558C4}" type="pres">
      <dgm:prSet presAssocID="{29CDB6E1-CEC7-45AA-AA03-3D1D83F0B3BE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12C448CF-2AFA-4C8B-84DD-2AD24DE0A600}" type="pres">
      <dgm:prSet presAssocID="{51986708-5BD3-4300-96FB-B0A1F600A9EF}" presName="sibTrans" presStyleLbl="sibTrans1D1" presStyleIdx="5" presStyleCnt="7"/>
      <dgm:spPr/>
      <dgm:t>
        <a:bodyPr/>
        <a:lstStyle/>
        <a:p>
          <a:endParaRPr lang="pl-PL"/>
        </a:p>
      </dgm:t>
    </dgm:pt>
    <dgm:pt modelId="{7BF8D7FC-686A-4F67-8D90-F1F76F1E77AC}" type="pres">
      <dgm:prSet presAssocID="{51986708-5BD3-4300-96FB-B0A1F600A9EF}" presName="connectorText" presStyleLbl="sibTrans1D1" presStyleIdx="5" presStyleCnt="7"/>
      <dgm:spPr/>
      <dgm:t>
        <a:bodyPr/>
        <a:lstStyle/>
        <a:p>
          <a:endParaRPr lang="pl-PL"/>
        </a:p>
      </dgm:t>
    </dgm:pt>
    <dgm:pt modelId="{554D66F3-3D32-4F7B-AE2F-4A4B89C5852A}" type="pres">
      <dgm:prSet presAssocID="{C448A565-A26B-4B68-843A-4E2F8F0C43FA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A7BFCC53-FD22-42D5-9044-673CFAACDDFB}" type="pres">
      <dgm:prSet presAssocID="{5B3D6671-E720-4A62-84C6-5E8CCA64FB83}" presName="sibTrans" presStyleLbl="sibTrans1D1" presStyleIdx="6" presStyleCnt="7"/>
      <dgm:spPr/>
      <dgm:t>
        <a:bodyPr/>
        <a:lstStyle/>
        <a:p>
          <a:endParaRPr lang="pl-PL"/>
        </a:p>
      </dgm:t>
    </dgm:pt>
    <dgm:pt modelId="{A46BA82D-1091-4B77-92B9-E87159AB8EBE}" type="pres">
      <dgm:prSet presAssocID="{5B3D6671-E720-4A62-84C6-5E8CCA64FB83}" presName="connectorText" presStyleLbl="sibTrans1D1" presStyleIdx="6" presStyleCnt="7"/>
      <dgm:spPr/>
      <dgm:t>
        <a:bodyPr/>
        <a:lstStyle/>
        <a:p>
          <a:endParaRPr lang="pl-PL"/>
        </a:p>
      </dgm:t>
    </dgm:pt>
    <dgm:pt modelId="{8F3B9E9B-54C7-46F5-87F4-FB1A87375177}" type="pres">
      <dgm:prSet presAssocID="{820FD031-8918-45B0-960C-8BE8C91E6EF3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E1832703-B955-4CB7-A87E-0727B30D2327}" type="presOf" srcId="{C7607168-D1CD-4AF3-B58A-59447708D21E}" destId="{A3247424-E2C9-4BC5-9FB5-EA4D8F08EC07}" srcOrd="0" destOrd="0" presId="urn:microsoft.com/office/officeart/2016/7/layout/RepeatingBendingProcessNew"/>
    <dgm:cxn modelId="{F5881184-FAA4-4631-B264-4E2BB8F9B24C}" type="presOf" srcId="{4D68A9BE-685F-4EB1-A0E8-214D2E87C475}" destId="{249927E0-162A-478B-8854-3C6F79BC0D96}" srcOrd="1" destOrd="0" presId="urn:microsoft.com/office/officeart/2016/7/layout/RepeatingBendingProcessNew"/>
    <dgm:cxn modelId="{8EB231CC-C662-4287-90F1-39AE9B669F74}" srcId="{738BFFFD-5947-4027-B053-A44B94E9D549}" destId="{29CDB6E1-CEC7-45AA-AA03-3D1D83F0B3BE}" srcOrd="5" destOrd="0" parTransId="{E80847A8-D3EF-4DB0-A50E-4ABBB1D7BC77}" sibTransId="{51986708-5BD3-4300-96FB-B0A1F600A9EF}"/>
    <dgm:cxn modelId="{09015486-A401-4FF8-B330-0CC01F751402}" srcId="{738BFFFD-5947-4027-B053-A44B94E9D549}" destId="{BB94771E-B3CD-4208-BB08-F084932D7333}" srcOrd="3" destOrd="0" parTransId="{37D06177-DA2E-47CB-9281-06A9744690E7}" sibTransId="{4D68A9BE-685F-4EB1-A0E8-214D2E87C475}"/>
    <dgm:cxn modelId="{0595D38F-8B85-4099-B675-D86E4AD0A71A}" type="presOf" srcId="{70858857-CE35-4015-9534-FDBC0FCDC119}" destId="{CE9A559E-9BA8-4BE4-AC1F-56282DE51018}" srcOrd="0" destOrd="0" presId="urn:microsoft.com/office/officeart/2016/7/layout/RepeatingBendingProcessNew"/>
    <dgm:cxn modelId="{15A9D84E-E9C8-4FED-8F94-B46E984E6BDD}" type="presOf" srcId="{738BFFFD-5947-4027-B053-A44B94E9D549}" destId="{CA95C857-B844-47E5-8E57-3FA865D6F8D0}" srcOrd="0" destOrd="0" presId="urn:microsoft.com/office/officeart/2016/7/layout/RepeatingBendingProcessNew"/>
    <dgm:cxn modelId="{833F896F-AA93-414B-B491-E0AC6A5D9B21}" srcId="{738BFFFD-5947-4027-B053-A44B94E9D549}" destId="{16CD7FB7-5FC6-403A-A47A-66734A136828}" srcOrd="2" destOrd="0" parTransId="{90A7074B-45A1-4B71-9F17-569BAB9335BB}" sibTransId="{70858857-CE35-4015-9534-FDBC0FCDC119}"/>
    <dgm:cxn modelId="{761A1473-7D05-44FF-838A-E2FA49CE22F1}" type="presOf" srcId="{16CD7FB7-5FC6-403A-A47A-66734A136828}" destId="{3B27394A-0C41-4C50-A827-2238CB3BE3B5}" srcOrd="0" destOrd="0" presId="urn:microsoft.com/office/officeart/2016/7/layout/RepeatingBendingProcessNew"/>
    <dgm:cxn modelId="{4B900B0F-77DC-4B94-8EBA-0519DA44CBE1}" type="presOf" srcId="{820FD031-8918-45B0-960C-8BE8C91E6EF3}" destId="{8F3B9E9B-54C7-46F5-87F4-FB1A87375177}" srcOrd="0" destOrd="0" presId="urn:microsoft.com/office/officeart/2016/7/layout/RepeatingBendingProcessNew"/>
    <dgm:cxn modelId="{B16696B1-4FEB-434D-9D91-21C8E8C1E29C}" type="presOf" srcId="{4D68A9BE-685F-4EB1-A0E8-214D2E87C475}" destId="{BE63E9A6-C91C-4427-A4DE-BFE5FEE8291A}" srcOrd="0" destOrd="0" presId="urn:microsoft.com/office/officeart/2016/7/layout/RepeatingBendingProcessNew"/>
    <dgm:cxn modelId="{770273A4-E64B-4587-BCE1-3D73C4590A21}" type="presOf" srcId="{29CDB6E1-CEC7-45AA-AA03-3D1D83F0B3BE}" destId="{67F5CCB1-C74A-4096-8CD0-021957A558C4}" srcOrd="0" destOrd="0" presId="urn:microsoft.com/office/officeart/2016/7/layout/RepeatingBendingProcessNew"/>
    <dgm:cxn modelId="{33AC98A3-FD7C-48EC-BC24-8F8CCE4A8341}" type="presOf" srcId="{3B8E5750-AAC5-498E-800A-E56AA2C43D18}" destId="{D7C04CD5-D436-4AE0-8680-2A4FAEACDBA4}" srcOrd="0" destOrd="0" presId="urn:microsoft.com/office/officeart/2016/7/layout/RepeatingBendingProcessNew"/>
    <dgm:cxn modelId="{574F7973-034D-4AF1-80E1-346D98FD2765}" type="presOf" srcId="{5B3D6671-E720-4A62-84C6-5E8CCA64FB83}" destId="{A46BA82D-1091-4B77-92B9-E87159AB8EBE}" srcOrd="1" destOrd="0" presId="urn:microsoft.com/office/officeart/2016/7/layout/RepeatingBendingProcessNew"/>
    <dgm:cxn modelId="{A3FB10CF-8140-42BD-B2E5-11CDBCDDD65B}" type="presOf" srcId="{5B3D6671-E720-4A62-84C6-5E8CCA64FB83}" destId="{A7BFCC53-FD22-42D5-9044-673CFAACDDFB}" srcOrd="0" destOrd="0" presId="urn:microsoft.com/office/officeart/2016/7/layout/RepeatingBendingProcessNew"/>
    <dgm:cxn modelId="{4A3FDAE8-FC18-4E61-BCE2-A5E8192EE450}" type="presOf" srcId="{C448A565-A26B-4B68-843A-4E2F8F0C43FA}" destId="{554D66F3-3D32-4F7B-AE2F-4A4B89C5852A}" srcOrd="0" destOrd="0" presId="urn:microsoft.com/office/officeart/2016/7/layout/RepeatingBendingProcessNew"/>
    <dgm:cxn modelId="{BD646DC6-9397-4914-AD4A-A30EAF74F1B0}" srcId="{738BFFFD-5947-4027-B053-A44B94E9D549}" destId="{820FD031-8918-45B0-960C-8BE8C91E6EF3}" srcOrd="7" destOrd="0" parTransId="{930F2A5B-014F-4AF3-9791-A8E7A3769244}" sibTransId="{CE967A8C-86F1-48A8-B889-C54DD8D130D6}"/>
    <dgm:cxn modelId="{49B17494-B93A-4D69-BB3C-1EB6424A9812}" srcId="{738BFFFD-5947-4027-B053-A44B94E9D549}" destId="{0EFD440E-5023-405D-9995-2E3A6CF59B6F}" srcOrd="0" destOrd="0" parTransId="{A66EF60A-28B1-468B-8071-3A722BB0964B}" sibTransId="{C50C5489-B01D-408E-988E-93683CF234E8}"/>
    <dgm:cxn modelId="{DA140B41-2C7C-431E-B2C3-552BD14E55FD}" type="presOf" srcId="{51986708-5BD3-4300-96FB-B0A1F600A9EF}" destId="{12C448CF-2AFA-4C8B-84DD-2AD24DE0A600}" srcOrd="0" destOrd="0" presId="urn:microsoft.com/office/officeart/2016/7/layout/RepeatingBendingProcessNew"/>
    <dgm:cxn modelId="{DC71C389-9436-41CB-B272-3D5BB3C2C3D4}" type="presOf" srcId="{C50C5489-B01D-408E-988E-93683CF234E8}" destId="{AEAE6500-6C08-484F-899D-3B959661324D}" srcOrd="0" destOrd="0" presId="urn:microsoft.com/office/officeart/2016/7/layout/RepeatingBendingProcessNew"/>
    <dgm:cxn modelId="{42C1E7FC-921D-456C-8DFC-3A65D3BE83B0}" type="presOf" srcId="{5A0C4C9C-7215-4768-B426-50F79FDAC7F7}" destId="{701A36EE-4DC7-489B-8606-1F21F27C085D}" srcOrd="1" destOrd="0" presId="urn:microsoft.com/office/officeart/2016/7/layout/RepeatingBendingProcessNew"/>
    <dgm:cxn modelId="{C4126992-9DA6-4E5B-BED6-3F5CE345F179}" type="presOf" srcId="{C50C5489-B01D-408E-988E-93683CF234E8}" destId="{37A8D373-9225-4C0D-A834-14EDD2B0CB79}" srcOrd="1" destOrd="0" presId="urn:microsoft.com/office/officeart/2016/7/layout/RepeatingBendingProcessNew"/>
    <dgm:cxn modelId="{0D3D42AA-06FA-4A91-A8D9-FE825202E72C}" type="presOf" srcId="{BB94771E-B3CD-4208-BB08-F084932D7333}" destId="{325F3D72-DE63-45DB-9673-A9698A04BAB2}" srcOrd="0" destOrd="0" presId="urn:microsoft.com/office/officeart/2016/7/layout/RepeatingBendingProcessNew"/>
    <dgm:cxn modelId="{A01DA45D-57CA-4BCE-9144-35A3E02508C4}" type="presOf" srcId="{0EFD440E-5023-405D-9995-2E3A6CF59B6F}" destId="{783FD4DE-65C9-4EE0-B5A7-E879184E3E25}" srcOrd="0" destOrd="0" presId="urn:microsoft.com/office/officeart/2016/7/layout/RepeatingBendingProcessNew"/>
    <dgm:cxn modelId="{A2E1A081-546A-4310-9A07-8DE69D38B57D}" srcId="{738BFFFD-5947-4027-B053-A44B94E9D549}" destId="{3B8E5750-AAC5-498E-800A-E56AA2C43D18}" srcOrd="1" destOrd="0" parTransId="{E16D0FD2-7874-4590-A637-5D32686CF99D}" sibTransId="{5A0C4C9C-7215-4768-B426-50F79FDAC7F7}"/>
    <dgm:cxn modelId="{AF183571-4FD3-4FC5-904D-A0146978AB65}" type="presOf" srcId="{A70A2C3E-1B62-495E-8E6D-BB777A9AD849}" destId="{0A39F406-B390-433A-AA41-86D4EDDA98F7}" srcOrd="1" destOrd="0" presId="urn:microsoft.com/office/officeart/2016/7/layout/RepeatingBendingProcessNew"/>
    <dgm:cxn modelId="{CB845156-4C04-4DE9-8D69-C7A00DC8F5C4}" type="presOf" srcId="{51986708-5BD3-4300-96FB-B0A1F600A9EF}" destId="{7BF8D7FC-686A-4F67-8D90-F1F76F1E77AC}" srcOrd="1" destOrd="0" presId="urn:microsoft.com/office/officeart/2016/7/layout/RepeatingBendingProcessNew"/>
    <dgm:cxn modelId="{90368DF1-9C45-4399-BFA4-A0BD015929B0}" srcId="{738BFFFD-5947-4027-B053-A44B94E9D549}" destId="{C448A565-A26B-4B68-843A-4E2F8F0C43FA}" srcOrd="6" destOrd="0" parTransId="{489A3CEF-8E06-4485-B08E-0AFEDD779CB4}" sibTransId="{5B3D6671-E720-4A62-84C6-5E8CCA64FB83}"/>
    <dgm:cxn modelId="{3CB3F19B-B998-4A97-8077-58C144F7EDA8}" type="presOf" srcId="{70858857-CE35-4015-9534-FDBC0FCDC119}" destId="{51F7FB30-D98F-4AF5-9A46-F3353B6708AF}" srcOrd="1" destOrd="0" presId="urn:microsoft.com/office/officeart/2016/7/layout/RepeatingBendingProcessNew"/>
    <dgm:cxn modelId="{4B490B85-C919-4A27-9E05-FFEAD4134899}" type="presOf" srcId="{A70A2C3E-1B62-495E-8E6D-BB777A9AD849}" destId="{B86B655A-2A01-47FA-A0B0-07EC24753323}" srcOrd="0" destOrd="0" presId="urn:microsoft.com/office/officeart/2016/7/layout/RepeatingBendingProcessNew"/>
    <dgm:cxn modelId="{9B328459-50DC-40CD-9C90-A26B797F9E82}" type="presOf" srcId="{5A0C4C9C-7215-4768-B426-50F79FDAC7F7}" destId="{D30925CC-65C6-49FF-9AF3-BF8AD3F0CE1F}" srcOrd="0" destOrd="0" presId="urn:microsoft.com/office/officeart/2016/7/layout/RepeatingBendingProcessNew"/>
    <dgm:cxn modelId="{50AA17F8-D179-42EA-B1B2-AC2D70D8A8F0}" srcId="{738BFFFD-5947-4027-B053-A44B94E9D549}" destId="{C7607168-D1CD-4AF3-B58A-59447708D21E}" srcOrd="4" destOrd="0" parTransId="{D2D968B7-6848-44F6-B547-9B514FEDEF3E}" sibTransId="{A70A2C3E-1B62-495E-8E6D-BB777A9AD849}"/>
    <dgm:cxn modelId="{75DB2D24-D862-4BE1-AD5B-4B143BE487C0}" type="presParOf" srcId="{CA95C857-B844-47E5-8E57-3FA865D6F8D0}" destId="{783FD4DE-65C9-4EE0-B5A7-E879184E3E25}" srcOrd="0" destOrd="0" presId="urn:microsoft.com/office/officeart/2016/7/layout/RepeatingBendingProcessNew"/>
    <dgm:cxn modelId="{4BDF02F2-D7B9-4700-8830-154B1FF346E0}" type="presParOf" srcId="{CA95C857-B844-47E5-8E57-3FA865D6F8D0}" destId="{AEAE6500-6C08-484F-899D-3B959661324D}" srcOrd="1" destOrd="0" presId="urn:microsoft.com/office/officeart/2016/7/layout/RepeatingBendingProcessNew"/>
    <dgm:cxn modelId="{7450ED57-14E0-4536-8424-850870E05CD2}" type="presParOf" srcId="{AEAE6500-6C08-484F-899D-3B959661324D}" destId="{37A8D373-9225-4C0D-A834-14EDD2B0CB79}" srcOrd="0" destOrd="0" presId="urn:microsoft.com/office/officeart/2016/7/layout/RepeatingBendingProcessNew"/>
    <dgm:cxn modelId="{6749808D-782F-4D65-B700-F5F97A0E6C41}" type="presParOf" srcId="{CA95C857-B844-47E5-8E57-3FA865D6F8D0}" destId="{D7C04CD5-D436-4AE0-8680-2A4FAEACDBA4}" srcOrd="2" destOrd="0" presId="urn:microsoft.com/office/officeart/2016/7/layout/RepeatingBendingProcessNew"/>
    <dgm:cxn modelId="{D01A34A3-858C-4B7F-ACAE-6F9B2A776519}" type="presParOf" srcId="{CA95C857-B844-47E5-8E57-3FA865D6F8D0}" destId="{D30925CC-65C6-49FF-9AF3-BF8AD3F0CE1F}" srcOrd="3" destOrd="0" presId="urn:microsoft.com/office/officeart/2016/7/layout/RepeatingBendingProcessNew"/>
    <dgm:cxn modelId="{3206A06F-7184-43FF-9CCA-2E5AA2D6DFDC}" type="presParOf" srcId="{D30925CC-65C6-49FF-9AF3-BF8AD3F0CE1F}" destId="{701A36EE-4DC7-489B-8606-1F21F27C085D}" srcOrd="0" destOrd="0" presId="urn:microsoft.com/office/officeart/2016/7/layout/RepeatingBendingProcessNew"/>
    <dgm:cxn modelId="{0DAB869C-570D-4589-9C9E-18FF9FF3D807}" type="presParOf" srcId="{CA95C857-B844-47E5-8E57-3FA865D6F8D0}" destId="{3B27394A-0C41-4C50-A827-2238CB3BE3B5}" srcOrd="4" destOrd="0" presId="urn:microsoft.com/office/officeart/2016/7/layout/RepeatingBendingProcessNew"/>
    <dgm:cxn modelId="{C0F9C095-BED2-47DC-A702-6519BE452F97}" type="presParOf" srcId="{CA95C857-B844-47E5-8E57-3FA865D6F8D0}" destId="{CE9A559E-9BA8-4BE4-AC1F-56282DE51018}" srcOrd="5" destOrd="0" presId="urn:microsoft.com/office/officeart/2016/7/layout/RepeatingBendingProcessNew"/>
    <dgm:cxn modelId="{70AF365A-0992-4152-B707-1AF309CAFEF9}" type="presParOf" srcId="{CE9A559E-9BA8-4BE4-AC1F-56282DE51018}" destId="{51F7FB30-D98F-4AF5-9A46-F3353B6708AF}" srcOrd="0" destOrd="0" presId="urn:microsoft.com/office/officeart/2016/7/layout/RepeatingBendingProcessNew"/>
    <dgm:cxn modelId="{1C7BD87D-6825-4FB7-8E1D-69936DCA3EEE}" type="presParOf" srcId="{CA95C857-B844-47E5-8E57-3FA865D6F8D0}" destId="{325F3D72-DE63-45DB-9673-A9698A04BAB2}" srcOrd="6" destOrd="0" presId="urn:microsoft.com/office/officeart/2016/7/layout/RepeatingBendingProcessNew"/>
    <dgm:cxn modelId="{532C81ED-5EA8-458A-9BD5-CE28B09C77CD}" type="presParOf" srcId="{CA95C857-B844-47E5-8E57-3FA865D6F8D0}" destId="{BE63E9A6-C91C-4427-A4DE-BFE5FEE8291A}" srcOrd="7" destOrd="0" presId="urn:microsoft.com/office/officeart/2016/7/layout/RepeatingBendingProcessNew"/>
    <dgm:cxn modelId="{8CF3F157-EFFA-45B9-9D35-271FF7B15957}" type="presParOf" srcId="{BE63E9A6-C91C-4427-A4DE-BFE5FEE8291A}" destId="{249927E0-162A-478B-8854-3C6F79BC0D96}" srcOrd="0" destOrd="0" presId="urn:microsoft.com/office/officeart/2016/7/layout/RepeatingBendingProcessNew"/>
    <dgm:cxn modelId="{08881921-4400-4973-AF3D-3402462454DB}" type="presParOf" srcId="{CA95C857-B844-47E5-8E57-3FA865D6F8D0}" destId="{A3247424-E2C9-4BC5-9FB5-EA4D8F08EC07}" srcOrd="8" destOrd="0" presId="urn:microsoft.com/office/officeart/2016/7/layout/RepeatingBendingProcessNew"/>
    <dgm:cxn modelId="{EF6FC012-5018-426D-929F-5C638CE0ACBB}" type="presParOf" srcId="{CA95C857-B844-47E5-8E57-3FA865D6F8D0}" destId="{B86B655A-2A01-47FA-A0B0-07EC24753323}" srcOrd="9" destOrd="0" presId="urn:microsoft.com/office/officeart/2016/7/layout/RepeatingBendingProcessNew"/>
    <dgm:cxn modelId="{3C131062-BDC1-4A20-8794-A75767BA23AC}" type="presParOf" srcId="{B86B655A-2A01-47FA-A0B0-07EC24753323}" destId="{0A39F406-B390-433A-AA41-86D4EDDA98F7}" srcOrd="0" destOrd="0" presId="urn:microsoft.com/office/officeart/2016/7/layout/RepeatingBendingProcessNew"/>
    <dgm:cxn modelId="{5755FB51-CC2F-4575-B384-E04963C8CFE2}" type="presParOf" srcId="{CA95C857-B844-47E5-8E57-3FA865D6F8D0}" destId="{67F5CCB1-C74A-4096-8CD0-021957A558C4}" srcOrd="10" destOrd="0" presId="urn:microsoft.com/office/officeart/2016/7/layout/RepeatingBendingProcessNew"/>
    <dgm:cxn modelId="{8CA2E44D-00A0-4768-8678-1A6898EB5BC0}" type="presParOf" srcId="{CA95C857-B844-47E5-8E57-3FA865D6F8D0}" destId="{12C448CF-2AFA-4C8B-84DD-2AD24DE0A600}" srcOrd="11" destOrd="0" presId="urn:microsoft.com/office/officeart/2016/7/layout/RepeatingBendingProcessNew"/>
    <dgm:cxn modelId="{3DE0F115-CCB1-4461-A981-2E1115432568}" type="presParOf" srcId="{12C448CF-2AFA-4C8B-84DD-2AD24DE0A600}" destId="{7BF8D7FC-686A-4F67-8D90-F1F76F1E77AC}" srcOrd="0" destOrd="0" presId="urn:microsoft.com/office/officeart/2016/7/layout/RepeatingBendingProcessNew"/>
    <dgm:cxn modelId="{02B839C0-779C-43A8-B31D-F7AEAD33C2A4}" type="presParOf" srcId="{CA95C857-B844-47E5-8E57-3FA865D6F8D0}" destId="{554D66F3-3D32-4F7B-AE2F-4A4B89C5852A}" srcOrd="12" destOrd="0" presId="urn:microsoft.com/office/officeart/2016/7/layout/RepeatingBendingProcessNew"/>
    <dgm:cxn modelId="{96C3B24F-034D-4E08-9275-9FE6EF9F8BFC}" type="presParOf" srcId="{CA95C857-B844-47E5-8E57-3FA865D6F8D0}" destId="{A7BFCC53-FD22-42D5-9044-673CFAACDDFB}" srcOrd="13" destOrd="0" presId="urn:microsoft.com/office/officeart/2016/7/layout/RepeatingBendingProcessNew"/>
    <dgm:cxn modelId="{36411F6E-C543-4775-99D5-3018898AE096}" type="presParOf" srcId="{A7BFCC53-FD22-42D5-9044-673CFAACDDFB}" destId="{A46BA82D-1091-4B77-92B9-E87159AB8EBE}" srcOrd="0" destOrd="0" presId="urn:microsoft.com/office/officeart/2016/7/layout/RepeatingBendingProcessNew"/>
    <dgm:cxn modelId="{B2457C01-E40A-4EC9-A57B-DC06FE6065AD}" type="presParOf" srcId="{CA95C857-B844-47E5-8E57-3FA865D6F8D0}" destId="{8F3B9E9B-54C7-46F5-87F4-FB1A87375177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8BFFFD-5947-4027-B053-A44B94E9D54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EFD440E-5023-405D-9995-2E3A6CF59B6F}">
      <dgm:prSet/>
      <dgm:spPr/>
      <dgm:t>
        <a:bodyPr/>
        <a:lstStyle/>
        <a:p>
          <a:r>
            <a:rPr lang="pl-PL" dirty="0" err="1"/>
            <a:t>cpu</a:t>
          </a:r>
          <a:r>
            <a:rPr lang="pl-PL" dirty="0"/>
            <a:t>: AMD </a:t>
          </a:r>
          <a:r>
            <a:rPr lang="pl-PL" dirty="0" err="1"/>
            <a:t>ryzen</a:t>
          </a:r>
          <a:r>
            <a:rPr lang="pl-PL" dirty="0"/>
            <a:t> 5 5600X</a:t>
          </a:r>
          <a:endParaRPr lang="en-US" dirty="0"/>
        </a:p>
      </dgm:t>
    </dgm:pt>
    <dgm:pt modelId="{A66EF60A-28B1-468B-8071-3A722BB0964B}" type="parTrans" cxnId="{49B17494-B93A-4D69-BB3C-1EB6424A9812}">
      <dgm:prSet/>
      <dgm:spPr/>
      <dgm:t>
        <a:bodyPr/>
        <a:lstStyle/>
        <a:p>
          <a:endParaRPr lang="en-US"/>
        </a:p>
      </dgm:t>
    </dgm:pt>
    <dgm:pt modelId="{C50C5489-B01D-408E-988E-93683CF234E8}" type="sibTrans" cxnId="{49B17494-B93A-4D69-BB3C-1EB6424A9812}">
      <dgm:prSet/>
      <dgm:spPr/>
      <dgm:t>
        <a:bodyPr/>
        <a:lstStyle/>
        <a:p>
          <a:endParaRPr lang="en-US"/>
        </a:p>
      </dgm:t>
    </dgm:pt>
    <dgm:pt modelId="{3B8E5750-AAC5-498E-800A-E56AA2C43D18}">
      <dgm:prSet/>
      <dgm:spPr/>
      <dgm:t>
        <a:bodyPr/>
        <a:lstStyle/>
        <a:p>
          <a:r>
            <a:rPr lang="pl-PL"/>
            <a:t>płyta główna: Asus PRIME B550M-A</a:t>
          </a:r>
          <a:endParaRPr lang="en-US"/>
        </a:p>
      </dgm:t>
    </dgm:pt>
    <dgm:pt modelId="{E16D0FD2-7874-4590-A637-5D32686CF99D}" type="parTrans" cxnId="{A2E1A081-546A-4310-9A07-8DE69D38B57D}">
      <dgm:prSet/>
      <dgm:spPr/>
      <dgm:t>
        <a:bodyPr/>
        <a:lstStyle/>
        <a:p>
          <a:endParaRPr lang="en-US"/>
        </a:p>
      </dgm:t>
    </dgm:pt>
    <dgm:pt modelId="{5A0C4C9C-7215-4768-B426-50F79FDAC7F7}" type="sibTrans" cxnId="{A2E1A081-546A-4310-9A07-8DE69D38B57D}">
      <dgm:prSet/>
      <dgm:spPr/>
      <dgm:t>
        <a:bodyPr/>
        <a:lstStyle/>
        <a:p>
          <a:endParaRPr lang="en-US"/>
        </a:p>
      </dgm:t>
    </dgm:pt>
    <dgm:pt modelId="{16CD7FB7-5FC6-403A-A47A-66734A136828}">
      <dgm:prSet/>
      <dgm:spPr/>
      <dgm:t>
        <a:bodyPr/>
        <a:lstStyle/>
        <a:p>
          <a:r>
            <a:rPr lang="pl-PL" b="0" i="0" dirty="0" err="1"/>
            <a:t>gpu</a:t>
          </a:r>
          <a:r>
            <a:rPr lang="pl-PL" b="0" i="0" dirty="0"/>
            <a:t>: </a:t>
          </a:r>
          <a:r>
            <a:rPr lang="pl-PL" dirty="0"/>
            <a:t>RTX 2060 OC 6GB GDDR6</a:t>
          </a:r>
          <a:endParaRPr lang="en-US" dirty="0"/>
        </a:p>
      </dgm:t>
    </dgm:pt>
    <dgm:pt modelId="{90A7074B-45A1-4B71-9F17-569BAB9335BB}" type="parTrans" cxnId="{833F896F-AA93-414B-B491-E0AC6A5D9B21}">
      <dgm:prSet/>
      <dgm:spPr/>
      <dgm:t>
        <a:bodyPr/>
        <a:lstStyle/>
        <a:p>
          <a:endParaRPr lang="en-US"/>
        </a:p>
      </dgm:t>
    </dgm:pt>
    <dgm:pt modelId="{70858857-CE35-4015-9534-FDBC0FCDC119}" type="sibTrans" cxnId="{833F896F-AA93-414B-B491-E0AC6A5D9B21}">
      <dgm:prSet/>
      <dgm:spPr/>
      <dgm:t>
        <a:bodyPr/>
        <a:lstStyle/>
        <a:p>
          <a:endParaRPr lang="en-US"/>
        </a:p>
      </dgm:t>
    </dgm:pt>
    <dgm:pt modelId="{BB94771E-B3CD-4208-BB08-F084932D7333}">
      <dgm:prSet/>
      <dgm:spPr/>
      <dgm:t>
        <a:bodyPr/>
        <a:lstStyle/>
        <a:p>
          <a:r>
            <a:rPr lang="pl-PL" b="0" i="0" dirty="0"/>
            <a:t>ram: ddr4 32GB</a:t>
          </a:r>
          <a:endParaRPr lang="en-US" dirty="0"/>
        </a:p>
      </dgm:t>
    </dgm:pt>
    <dgm:pt modelId="{37D06177-DA2E-47CB-9281-06A9744690E7}" type="parTrans" cxnId="{09015486-A401-4FF8-B330-0CC01F751402}">
      <dgm:prSet/>
      <dgm:spPr/>
      <dgm:t>
        <a:bodyPr/>
        <a:lstStyle/>
        <a:p>
          <a:endParaRPr lang="en-US"/>
        </a:p>
      </dgm:t>
    </dgm:pt>
    <dgm:pt modelId="{4D68A9BE-685F-4EB1-A0E8-214D2E87C475}" type="sibTrans" cxnId="{09015486-A401-4FF8-B330-0CC01F751402}">
      <dgm:prSet/>
      <dgm:spPr/>
      <dgm:t>
        <a:bodyPr/>
        <a:lstStyle/>
        <a:p>
          <a:endParaRPr lang="en-US"/>
        </a:p>
      </dgm:t>
    </dgm:pt>
    <dgm:pt modelId="{C7607168-D1CD-4AF3-B58A-59447708D21E}">
      <dgm:prSet/>
      <dgm:spPr/>
      <dgm:t>
        <a:bodyPr/>
        <a:lstStyle/>
        <a:p>
          <a:r>
            <a:rPr lang="pl-PL" b="0" i="0" dirty="0" err="1"/>
            <a:t>ssd</a:t>
          </a:r>
          <a:r>
            <a:rPr lang="pl-PL" b="0" i="0" dirty="0"/>
            <a:t>: </a:t>
          </a:r>
          <a:r>
            <a:rPr lang="pl-PL" dirty="0"/>
            <a:t>Western Digital Blue 500</a:t>
          </a:r>
          <a:endParaRPr lang="en-US" dirty="0"/>
        </a:p>
      </dgm:t>
    </dgm:pt>
    <dgm:pt modelId="{D2D968B7-6848-44F6-B547-9B514FEDEF3E}" type="parTrans" cxnId="{50AA17F8-D179-42EA-B1B2-AC2D70D8A8F0}">
      <dgm:prSet/>
      <dgm:spPr/>
      <dgm:t>
        <a:bodyPr/>
        <a:lstStyle/>
        <a:p>
          <a:endParaRPr lang="en-US"/>
        </a:p>
      </dgm:t>
    </dgm:pt>
    <dgm:pt modelId="{A70A2C3E-1B62-495E-8E6D-BB777A9AD849}" type="sibTrans" cxnId="{50AA17F8-D179-42EA-B1B2-AC2D70D8A8F0}">
      <dgm:prSet/>
      <dgm:spPr/>
      <dgm:t>
        <a:bodyPr/>
        <a:lstStyle/>
        <a:p>
          <a:endParaRPr lang="en-US"/>
        </a:p>
      </dgm:t>
    </dgm:pt>
    <dgm:pt modelId="{29CDB6E1-CEC7-45AA-AA03-3D1D83F0B3BE}">
      <dgm:prSet/>
      <dgm:spPr/>
      <dgm:t>
        <a:bodyPr/>
        <a:lstStyle/>
        <a:p>
          <a:r>
            <a:rPr lang="pl-PL" b="0" i="0" dirty="0" err="1"/>
            <a:t>hdd</a:t>
          </a:r>
          <a:r>
            <a:rPr lang="pl-PL" b="0" i="0" dirty="0"/>
            <a:t>: </a:t>
          </a:r>
          <a:r>
            <a:rPr lang="pl-PL" dirty="0"/>
            <a:t>Toshiba P300 2 TB 3.5" SATA III</a:t>
          </a:r>
          <a:endParaRPr lang="en-US" dirty="0"/>
        </a:p>
      </dgm:t>
    </dgm:pt>
    <dgm:pt modelId="{E80847A8-D3EF-4DB0-A50E-4ABBB1D7BC77}" type="parTrans" cxnId="{8EB231CC-C662-4287-90F1-39AE9B669F74}">
      <dgm:prSet/>
      <dgm:spPr/>
      <dgm:t>
        <a:bodyPr/>
        <a:lstStyle/>
        <a:p>
          <a:endParaRPr lang="en-US"/>
        </a:p>
      </dgm:t>
    </dgm:pt>
    <dgm:pt modelId="{51986708-5BD3-4300-96FB-B0A1F600A9EF}" type="sibTrans" cxnId="{8EB231CC-C662-4287-90F1-39AE9B669F74}">
      <dgm:prSet/>
      <dgm:spPr/>
      <dgm:t>
        <a:bodyPr/>
        <a:lstStyle/>
        <a:p>
          <a:endParaRPr lang="en-US"/>
        </a:p>
      </dgm:t>
    </dgm:pt>
    <dgm:pt modelId="{C448A565-A26B-4B68-843A-4E2F8F0C43FA}">
      <dgm:prSet/>
      <dgm:spPr/>
      <dgm:t>
        <a:bodyPr/>
        <a:lstStyle/>
        <a:p>
          <a:r>
            <a:rPr lang="pl-PL" b="0" i="0" dirty="0"/>
            <a:t>monitory: </a:t>
          </a:r>
          <a:r>
            <a:rPr lang="en-US" b="0" i="0" dirty="0">
              <a:solidFill>
                <a:schemeClr val="bg1"/>
              </a:solidFill>
              <a:effectLst/>
              <a:latin typeface="-apple-system"/>
            </a:rPr>
            <a:t>AOC C24G1</a:t>
          </a:r>
          <a:r>
            <a:rPr lang="pl-PL" b="0" i="0" dirty="0">
              <a:solidFill>
                <a:schemeClr val="bg1"/>
              </a:solidFill>
              <a:effectLst/>
              <a:latin typeface="-apple-system"/>
            </a:rPr>
            <a:t> x 2</a:t>
          </a:r>
          <a:endParaRPr lang="en-US" dirty="0">
            <a:solidFill>
              <a:schemeClr val="bg1"/>
            </a:solidFill>
          </a:endParaRPr>
        </a:p>
      </dgm:t>
    </dgm:pt>
    <dgm:pt modelId="{489A3CEF-8E06-4485-B08E-0AFEDD779CB4}" type="parTrans" cxnId="{90368DF1-9C45-4399-BFA4-A0BD015929B0}">
      <dgm:prSet/>
      <dgm:spPr/>
      <dgm:t>
        <a:bodyPr/>
        <a:lstStyle/>
        <a:p>
          <a:endParaRPr lang="en-US"/>
        </a:p>
      </dgm:t>
    </dgm:pt>
    <dgm:pt modelId="{5B3D6671-E720-4A62-84C6-5E8CCA64FB83}" type="sibTrans" cxnId="{90368DF1-9C45-4399-BFA4-A0BD015929B0}">
      <dgm:prSet/>
      <dgm:spPr/>
      <dgm:t>
        <a:bodyPr/>
        <a:lstStyle/>
        <a:p>
          <a:endParaRPr lang="en-US"/>
        </a:p>
      </dgm:t>
    </dgm:pt>
    <dgm:pt modelId="{820FD031-8918-45B0-960C-8BE8C91E6EF3}">
      <dgm:prSet custT="1"/>
      <dgm:spPr/>
      <dgm:t>
        <a:bodyPr/>
        <a:lstStyle/>
        <a:p>
          <a:r>
            <a:rPr lang="pl-PL" sz="1600" b="0" i="0" dirty="0">
              <a:solidFill>
                <a:schemeClr val="bg1"/>
              </a:solidFill>
              <a:effectLst/>
              <a:latin typeface="-apple-system"/>
            </a:rPr>
            <a:t>Mikrofon: Blue Microphones Yeti Kamera: </a:t>
          </a:r>
          <a:r>
            <a:rPr lang="pl-PL" sz="1600" b="0" i="0" dirty="0"/>
            <a:t>Creative Live! </a:t>
          </a:r>
          <a:r>
            <a:rPr lang="pl-PL" sz="1600" b="0" i="0" dirty="0" err="1"/>
            <a:t>Cam</a:t>
          </a:r>
          <a:endParaRPr lang="en-US" sz="1600" dirty="0">
            <a:solidFill>
              <a:schemeClr val="bg1"/>
            </a:solidFill>
          </a:endParaRPr>
        </a:p>
      </dgm:t>
    </dgm:pt>
    <dgm:pt modelId="{930F2A5B-014F-4AF3-9791-A8E7A3769244}" type="parTrans" cxnId="{BD646DC6-9397-4914-AD4A-A30EAF74F1B0}">
      <dgm:prSet/>
      <dgm:spPr/>
      <dgm:t>
        <a:bodyPr/>
        <a:lstStyle/>
        <a:p>
          <a:endParaRPr lang="en-US"/>
        </a:p>
      </dgm:t>
    </dgm:pt>
    <dgm:pt modelId="{CE967A8C-86F1-48A8-B889-C54DD8D130D6}" type="sibTrans" cxnId="{BD646DC6-9397-4914-AD4A-A30EAF74F1B0}">
      <dgm:prSet/>
      <dgm:spPr/>
      <dgm:t>
        <a:bodyPr/>
        <a:lstStyle/>
        <a:p>
          <a:endParaRPr lang="en-US"/>
        </a:p>
      </dgm:t>
    </dgm:pt>
    <dgm:pt modelId="{CA95C857-B844-47E5-8E57-3FA865D6F8D0}" type="pres">
      <dgm:prSet presAssocID="{738BFFFD-5947-4027-B053-A44B94E9D54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783FD4DE-65C9-4EE0-B5A7-E879184E3E25}" type="pres">
      <dgm:prSet presAssocID="{0EFD440E-5023-405D-9995-2E3A6CF59B6F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AEAE6500-6C08-484F-899D-3B959661324D}" type="pres">
      <dgm:prSet presAssocID="{C50C5489-B01D-408E-988E-93683CF234E8}" presName="sibTrans" presStyleLbl="sibTrans1D1" presStyleIdx="0" presStyleCnt="7"/>
      <dgm:spPr/>
      <dgm:t>
        <a:bodyPr/>
        <a:lstStyle/>
        <a:p>
          <a:endParaRPr lang="pl-PL"/>
        </a:p>
      </dgm:t>
    </dgm:pt>
    <dgm:pt modelId="{37A8D373-9225-4C0D-A834-14EDD2B0CB79}" type="pres">
      <dgm:prSet presAssocID="{C50C5489-B01D-408E-988E-93683CF234E8}" presName="connectorText" presStyleLbl="sibTrans1D1" presStyleIdx="0" presStyleCnt="7"/>
      <dgm:spPr/>
      <dgm:t>
        <a:bodyPr/>
        <a:lstStyle/>
        <a:p>
          <a:endParaRPr lang="pl-PL"/>
        </a:p>
      </dgm:t>
    </dgm:pt>
    <dgm:pt modelId="{D7C04CD5-D436-4AE0-8680-2A4FAEACDBA4}" type="pres">
      <dgm:prSet presAssocID="{3B8E5750-AAC5-498E-800A-E56AA2C43D18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30925CC-65C6-49FF-9AF3-BF8AD3F0CE1F}" type="pres">
      <dgm:prSet presAssocID="{5A0C4C9C-7215-4768-B426-50F79FDAC7F7}" presName="sibTrans" presStyleLbl="sibTrans1D1" presStyleIdx="1" presStyleCnt="7"/>
      <dgm:spPr/>
      <dgm:t>
        <a:bodyPr/>
        <a:lstStyle/>
        <a:p>
          <a:endParaRPr lang="pl-PL"/>
        </a:p>
      </dgm:t>
    </dgm:pt>
    <dgm:pt modelId="{701A36EE-4DC7-489B-8606-1F21F27C085D}" type="pres">
      <dgm:prSet presAssocID="{5A0C4C9C-7215-4768-B426-50F79FDAC7F7}" presName="connectorText" presStyleLbl="sibTrans1D1" presStyleIdx="1" presStyleCnt="7"/>
      <dgm:spPr/>
      <dgm:t>
        <a:bodyPr/>
        <a:lstStyle/>
        <a:p>
          <a:endParaRPr lang="pl-PL"/>
        </a:p>
      </dgm:t>
    </dgm:pt>
    <dgm:pt modelId="{3B27394A-0C41-4C50-A827-2238CB3BE3B5}" type="pres">
      <dgm:prSet presAssocID="{16CD7FB7-5FC6-403A-A47A-66734A136828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CE9A559E-9BA8-4BE4-AC1F-56282DE51018}" type="pres">
      <dgm:prSet presAssocID="{70858857-CE35-4015-9534-FDBC0FCDC119}" presName="sibTrans" presStyleLbl="sibTrans1D1" presStyleIdx="2" presStyleCnt="7"/>
      <dgm:spPr/>
      <dgm:t>
        <a:bodyPr/>
        <a:lstStyle/>
        <a:p>
          <a:endParaRPr lang="pl-PL"/>
        </a:p>
      </dgm:t>
    </dgm:pt>
    <dgm:pt modelId="{51F7FB30-D98F-4AF5-9A46-F3353B6708AF}" type="pres">
      <dgm:prSet presAssocID="{70858857-CE35-4015-9534-FDBC0FCDC119}" presName="connectorText" presStyleLbl="sibTrans1D1" presStyleIdx="2" presStyleCnt="7"/>
      <dgm:spPr/>
      <dgm:t>
        <a:bodyPr/>
        <a:lstStyle/>
        <a:p>
          <a:endParaRPr lang="pl-PL"/>
        </a:p>
      </dgm:t>
    </dgm:pt>
    <dgm:pt modelId="{325F3D72-DE63-45DB-9673-A9698A04BAB2}" type="pres">
      <dgm:prSet presAssocID="{BB94771E-B3CD-4208-BB08-F084932D7333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BE63E9A6-C91C-4427-A4DE-BFE5FEE8291A}" type="pres">
      <dgm:prSet presAssocID="{4D68A9BE-685F-4EB1-A0E8-214D2E87C475}" presName="sibTrans" presStyleLbl="sibTrans1D1" presStyleIdx="3" presStyleCnt="7"/>
      <dgm:spPr/>
      <dgm:t>
        <a:bodyPr/>
        <a:lstStyle/>
        <a:p>
          <a:endParaRPr lang="pl-PL"/>
        </a:p>
      </dgm:t>
    </dgm:pt>
    <dgm:pt modelId="{249927E0-162A-478B-8854-3C6F79BC0D96}" type="pres">
      <dgm:prSet presAssocID="{4D68A9BE-685F-4EB1-A0E8-214D2E87C475}" presName="connectorText" presStyleLbl="sibTrans1D1" presStyleIdx="3" presStyleCnt="7"/>
      <dgm:spPr/>
      <dgm:t>
        <a:bodyPr/>
        <a:lstStyle/>
        <a:p>
          <a:endParaRPr lang="pl-PL"/>
        </a:p>
      </dgm:t>
    </dgm:pt>
    <dgm:pt modelId="{A3247424-E2C9-4BC5-9FB5-EA4D8F08EC07}" type="pres">
      <dgm:prSet presAssocID="{C7607168-D1CD-4AF3-B58A-59447708D21E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B86B655A-2A01-47FA-A0B0-07EC24753323}" type="pres">
      <dgm:prSet presAssocID="{A70A2C3E-1B62-495E-8E6D-BB777A9AD849}" presName="sibTrans" presStyleLbl="sibTrans1D1" presStyleIdx="4" presStyleCnt="7"/>
      <dgm:spPr/>
      <dgm:t>
        <a:bodyPr/>
        <a:lstStyle/>
        <a:p>
          <a:endParaRPr lang="pl-PL"/>
        </a:p>
      </dgm:t>
    </dgm:pt>
    <dgm:pt modelId="{0A39F406-B390-433A-AA41-86D4EDDA98F7}" type="pres">
      <dgm:prSet presAssocID="{A70A2C3E-1B62-495E-8E6D-BB777A9AD849}" presName="connectorText" presStyleLbl="sibTrans1D1" presStyleIdx="4" presStyleCnt="7"/>
      <dgm:spPr/>
      <dgm:t>
        <a:bodyPr/>
        <a:lstStyle/>
        <a:p>
          <a:endParaRPr lang="pl-PL"/>
        </a:p>
      </dgm:t>
    </dgm:pt>
    <dgm:pt modelId="{67F5CCB1-C74A-4096-8CD0-021957A558C4}" type="pres">
      <dgm:prSet presAssocID="{29CDB6E1-CEC7-45AA-AA03-3D1D83F0B3BE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12C448CF-2AFA-4C8B-84DD-2AD24DE0A600}" type="pres">
      <dgm:prSet presAssocID="{51986708-5BD3-4300-96FB-B0A1F600A9EF}" presName="sibTrans" presStyleLbl="sibTrans1D1" presStyleIdx="5" presStyleCnt="7"/>
      <dgm:spPr/>
      <dgm:t>
        <a:bodyPr/>
        <a:lstStyle/>
        <a:p>
          <a:endParaRPr lang="pl-PL"/>
        </a:p>
      </dgm:t>
    </dgm:pt>
    <dgm:pt modelId="{7BF8D7FC-686A-4F67-8D90-F1F76F1E77AC}" type="pres">
      <dgm:prSet presAssocID="{51986708-5BD3-4300-96FB-B0A1F600A9EF}" presName="connectorText" presStyleLbl="sibTrans1D1" presStyleIdx="5" presStyleCnt="7"/>
      <dgm:spPr/>
      <dgm:t>
        <a:bodyPr/>
        <a:lstStyle/>
        <a:p>
          <a:endParaRPr lang="pl-PL"/>
        </a:p>
      </dgm:t>
    </dgm:pt>
    <dgm:pt modelId="{554D66F3-3D32-4F7B-AE2F-4A4B89C5852A}" type="pres">
      <dgm:prSet presAssocID="{C448A565-A26B-4B68-843A-4E2F8F0C43FA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A7BFCC53-FD22-42D5-9044-673CFAACDDFB}" type="pres">
      <dgm:prSet presAssocID="{5B3D6671-E720-4A62-84C6-5E8CCA64FB83}" presName="sibTrans" presStyleLbl="sibTrans1D1" presStyleIdx="6" presStyleCnt="7"/>
      <dgm:spPr/>
      <dgm:t>
        <a:bodyPr/>
        <a:lstStyle/>
        <a:p>
          <a:endParaRPr lang="pl-PL"/>
        </a:p>
      </dgm:t>
    </dgm:pt>
    <dgm:pt modelId="{A46BA82D-1091-4B77-92B9-E87159AB8EBE}" type="pres">
      <dgm:prSet presAssocID="{5B3D6671-E720-4A62-84C6-5E8CCA64FB83}" presName="connectorText" presStyleLbl="sibTrans1D1" presStyleIdx="6" presStyleCnt="7"/>
      <dgm:spPr/>
      <dgm:t>
        <a:bodyPr/>
        <a:lstStyle/>
        <a:p>
          <a:endParaRPr lang="pl-PL"/>
        </a:p>
      </dgm:t>
    </dgm:pt>
    <dgm:pt modelId="{8F3B9E9B-54C7-46F5-87F4-FB1A87375177}" type="pres">
      <dgm:prSet presAssocID="{820FD031-8918-45B0-960C-8BE8C91E6EF3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E1832703-B955-4CB7-A87E-0727B30D2327}" type="presOf" srcId="{C7607168-D1CD-4AF3-B58A-59447708D21E}" destId="{A3247424-E2C9-4BC5-9FB5-EA4D8F08EC07}" srcOrd="0" destOrd="0" presId="urn:microsoft.com/office/officeart/2016/7/layout/RepeatingBendingProcessNew"/>
    <dgm:cxn modelId="{F5881184-FAA4-4631-B264-4E2BB8F9B24C}" type="presOf" srcId="{4D68A9BE-685F-4EB1-A0E8-214D2E87C475}" destId="{249927E0-162A-478B-8854-3C6F79BC0D96}" srcOrd="1" destOrd="0" presId="urn:microsoft.com/office/officeart/2016/7/layout/RepeatingBendingProcessNew"/>
    <dgm:cxn modelId="{8EB231CC-C662-4287-90F1-39AE9B669F74}" srcId="{738BFFFD-5947-4027-B053-A44B94E9D549}" destId="{29CDB6E1-CEC7-45AA-AA03-3D1D83F0B3BE}" srcOrd="5" destOrd="0" parTransId="{E80847A8-D3EF-4DB0-A50E-4ABBB1D7BC77}" sibTransId="{51986708-5BD3-4300-96FB-B0A1F600A9EF}"/>
    <dgm:cxn modelId="{09015486-A401-4FF8-B330-0CC01F751402}" srcId="{738BFFFD-5947-4027-B053-A44B94E9D549}" destId="{BB94771E-B3CD-4208-BB08-F084932D7333}" srcOrd="3" destOrd="0" parTransId="{37D06177-DA2E-47CB-9281-06A9744690E7}" sibTransId="{4D68A9BE-685F-4EB1-A0E8-214D2E87C475}"/>
    <dgm:cxn modelId="{0595D38F-8B85-4099-B675-D86E4AD0A71A}" type="presOf" srcId="{70858857-CE35-4015-9534-FDBC0FCDC119}" destId="{CE9A559E-9BA8-4BE4-AC1F-56282DE51018}" srcOrd="0" destOrd="0" presId="urn:microsoft.com/office/officeart/2016/7/layout/RepeatingBendingProcessNew"/>
    <dgm:cxn modelId="{15A9D84E-E9C8-4FED-8F94-B46E984E6BDD}" type="presOf" srcId="{738BFFFD-5947-4027-B053-A44B94E9D549}" destId="{CA95C857-B844-47E5-8E57-3FA865D6F8D0}" srcOrd="0" destOrd="0" presId="urn:microsoft.com/office/officeart/2016/7/layout/RepeatingBendingProcessNew"/>
    <dgm:cxn modelId="{833F896F-AA93-414B-B491-E0AC6A5D9B21}" srcId="{738BFFFD-5947-4027-B053-A44B94E9D549}" destId="{16CD7FB7-5FC6-403A-A47A-66734A136828}" srcOrd="2" destOrd="0" parTransId="{90A7074B-45A1-4B71-9F17-569BAB9335BB}" sibTransId="{70858857-CE35-4015-9534-FDBC0FCDC119}"/>
    <dgm:cxn modelId="{761A1473-7D05-44FF-838A-E2FA49CE22F1}" type="presOf" srcId="{16CD7FB7-5FC6-403A-A47A-66734A136828}" destId="{3B27394A-0C41-4C50-A827-2238CB3BE3B5}" srcOrd="0" destOrd="0" presId="urn:microsoft.com/office/officeart/2016/7/layout/RepeatingBendingProcessNew"/>
    <dgm:cxn modelId="{4B900B0F-77DC-4B94-8EBA-0519DA44CBE1}" type="presOf" srcId="{820FD031-8918-45B0-960C-8BE8C91E6EF3}" destId="{8F3B9E9B-54C7-46F5-87F4-FB1A87375177}" srcOrd="0" destOrd="0" presId="urn:microsoft.com/office/officeart/2016/7/layout/RepeatingBendingProcessNew"/>
    <dgm:cxn modelId="{B16696B1-4FEB-434D-9D91-21C8E8C1E29C}" type="presOf" srcId="{4D68A9BE-685F-4EB1-A0E8-214D2E87C475}" destId="{BE63E9A6-C91C-4427-A4DE-BFE5FEE8291A}" srcOrd="0" destOrd="0" presId="urn:microsoft.com/office/officeart/2016/7/layout/RepeatingBendingProcessNew"/>
    <dgm:cxn modelId="{770273A4-E64B-4587-BCE1-3D73C4590A21}" type="presOf" srcId="{29CDB6E1-CEC7-45AA-AA03-3D1D83F0B3BE}" destId="{67F5CCB1-C74A-4096-8CD0-021957A558C4}" srcOrd="0" destOrd="0" presId="urn:microsoft.com/office/officeart/2016/7/layout/RepeatingBendingProcessNew"/>
    <dgm:cxn modelId="{33AC98A3-FD7C-48EC-BC24-8F8CCE4A8341}" type="presOf" srcId="{3B8E5750-AAC5-498E-800A-E56AA2C43D18}" destId="{D7C04CD5-D436-4AE0-8680-2A4FAEACDBA4}" srcOrd="0" destOrd="0" presId="urn:microsoft.com/office/officeart/2016/7/layout/RepeatingBendingProcessNew"/>
    <dgm:cxn modelId="{574F7973-034D-4AF1-80E1-346D98FD2765}" type="presOf" srcId="{5B3D6671-E720-4A62-84C6-5E8CCA64FB83}" destId="{A46BA82D-1091-4B77-92B9-E87159AB8EBE}" srcOrd="1" destOrd="0" presId="urn:microsoft.com/office/officeart/2016/7/layout/RepeatingBendingProcessNew"/>
    <dgm:cxn modelId="{A3FB10CF-8140-42BD-B2E5-11CDBCDDD65B}" type="presOf" srcId="{5B3D6671-E720-4A62-84C6-5E8CCA64FB83}" destId="{A7BFCC53-FD22-42D5-9044-673CFAACDDFB}" srcOrd="0" destOrd="0" presId="urn:microsoft.com/office/officeart/2016/7/layout/RepeatingBendingProcessNew"/>
    <dgm:cxn modelId="{4A3FDAE8-FC18-4E61-BCE2-A5E8192EE450}" type="presOf" srcId="{C448A565-A26B-4B68-843A-4E2F8F0C43FA}" destId="{554D66F3-3D32-4F7B-AE2F-4A4B89C5852A}" srcOrd="0" destOrd="0" presId="urn:microsoft.com/office/officeart/2016/7/layout/RepeatingBendingProcessNew"/>
    <dgm:cxn modelId="{BD646DC6-9397-4914-AD4A-A30EAF74F1B0}" srcId="{738BFFFD-5947-4027-B053-A44B94E9D549}" destId="{820FD031-8918-45B0-960C-8BE8C91E6EF3}" srcOrd="7" destOrd="0" parTransId="{930F2A5B-014F-4AF3-9791-A8E7A3769244}" sibTransId="{CE967A8C-86F1-48A8-B889-C54DD8D130D6}"/>
    <dgm:cxn modelId="{49B17494-B93A-4D69-BB3C-1EB6424A9812}" srcId="{738BFFFD-5947-4027-B053-A44B94E9D549}" destId="{0EFD440E-5023-405D-9995-2E3A6CF59B6F}" srcOrd="0" destOrd="0" parTransId="{A66EF60A-28B1-468B-8071-3A722BB0964B}" sibTransId="{C50C5489-B01D-408E-988E-93683CF234E8}"/>
    <dgm:cxn modelId="{DA140B41-2C7C-431E-B2C3-552BD14E55FD}" type="presOf" srcId="{51986708-5BD3-4300-96FB-B0A1F600A9EF}" destId="{12C448CF-2AFA-4C8B-84DD-2AD24DE0A600}" srcOrd="0" destOrd="0" presId="urn:microsoft.com/office/officeart/2016/7/layout/RepeatingBendingProcessNew"/>
    <dgm:cxn modelId="{DC71C389-9436-41CB-B272-3D5BB3C2C3D4}" type="presOf" srcId="{C50C5489-B01D-408E-988E-93683CF234E8}" destId="{AEAE6500-6C08-484F-899D-3B959661324D}" srcOrd="0" destOrd="0" presId="urn:microsoft.com/office/officeart/2016/7/layout/RepeatingBendingProcessNew"/>
    <dgm:cxn modelId="{42C1E7FC-921D-456C-8DFC-3A65D3BE83B0}" type="presOf" srcId="{5A0C4C9C-7215-4768-B426-50F79FDAC7F7}" destId="{701A36EE-4DC7-489B-8606-1F21F27C085D}" srcOrd="1" destOrd="0" presId="urn:microsoft.com/office/officeart/2016/7/layout/RepeatingBendingProcessNew"/>
    <dgm:cxn modelId="{C4126992-9DA6-4E5B-BED6-3F5CE345F179}" type="presOf" srcId="{C50C5489-B01D-408E-988E-93683CF234E8}" destId="{37A8D373-9225-4C0D-A834-14EDD2B0CB79}" srcOrd="1" destOrd="0" presId="urn:microsoft.com/office/officeart/2016/7/layout/RepeatingBendingProcessNew"/>
    <dgm:cxn modelId="{0D3D42AA-06FA-4A91-A8D9-FE825202E72C}" type="presOf" srcId="{BB94771E-B3CD-4208-BB08-F084932D7333}" destId="{325F3D72-DE63-45DB-9673-A9698A04BAB2}" srcOrd="0" destOrd="0" presId="urn:microsoft.com/office/officeart/2016/7/layout/RepeatingBendingProcessNew"/>
    <dgm:cxn modelId="{A01DA45D-57CA-4BCE-9144-35A3E02508C4}" type="presOf" srcId="{0EFD440E-5023-405D-9995-2E3A6CF59B6F}" destId="{783FD4DE-65C9-4EE0-B5A7-E879184E3E25}" srcOrd="0" destOrd="0" presId="urn:microsoft.com/office/officeart/2016/7/layout/RepeatingBendingProcessNew"/>
    <dgm:cxn modelId="{A2E1A081-546A-4310-9A07-8DE69D38B57D}" srcId="{738BFFFD-5947-4027-B053-A44B94E9D549}" destId="{3B8E5750-AAC5-498E-800A-E56AA2C43D18}" srcOrd="1" destOrd="0" parTransId="{E16D0FD2-7874-4590-A637-5D32686CF99D}" sibTransId="{5A0C4C9C-7215-4768-B426-50F79FDAC7F7}"/>
    <dgm:cxn modelId="{AF183571-4FD3-4FC5-904D-A0146978AB65}" type="presOf" srcId="{A70A2C3E-1B62-495E-8E6D-BB777A9AD849}" destId="{0A39F406-B390-433A-AA41-86D4EDDA98F7}" srcOrd="1" destOrd="0" presId="urn:microsoft.com/office/officeart/2016/7/layout/RepeatingBendingProcessNew"/>
    <dgm:cxn modelId="{CB845156-4C04-4DE9-8D69-C7A00DC8F5C4}" type="presOf" srcId="{51986708-5BD3-4300-96FB-B0A1F600A9EF}" destId="{7BF8D7FC-686A-4F67-8D90-F1F76F1E77AC}" srcOrd="1" destOrd="0" presId="urn:microsoft.com/office/officeart/2016/7/layout/RepeatingBendingProcessNew"/>
    <dgm:cxn modelId="{90368DF1-9C45-4399-BFA4-A0BD015929B0}" srcId="{738BFFFD-5947-4027-B053-A44B94E9D549}" destId="{C448A565-A26B-4B68-843A-4E2F8F0C43FA}" srcOrd="6" destOrd="0" parTransId="{489A3CEF-8E06-4485-B08E-0AFEDD779CB4}" sibTransId="{5B3D6671-E720-4A62-84C6-5E8CCA64FB83}"/>
    <dgm:cxn modelId="{3CB3F19B-B998-4A97-8077-58C144F7EDA8}" type="presOf" srcId="{70858857-CE35-4015-9534-FDBC0FCDC119}" destId="{51F7FB30-D98F-4AF5-9A46-F3353B6708AF}" srcOrd="1" destOrd="0" presId="urn:microsoft.com/office/officeart/2016/7/layout/RepeatingBendingProcessNew"/>
    <dgm:cxn modelId="{4B490B85-C919-4A27-9E05-FFEAD4134899}" type="presOf" srcId="{A70A2C3E-1B62-495E-8E6D-BB777A9AD849}" destId="{B86B655A-2A01-47FA-A0B0-07EC24753323}" srcOrd="0" destOrd="0" presId="urn:microsoft.com/office/officeart/2016/7/layout/RepeatingBendingProcessNew"/>
    <dgm:cxn modelId="{9B328459-50DC-40CD-9C90-A26B797F9E82}" type="presOf" srcId="{5A0C4C9C-7215-4768-B426-50F79FDAC7F7}" destId="{D30925CC-65C6-49FF-9AF3-BF8AD3F0CE1F}" srcOrd="0" destOrd="0" presId="urn:microsoft.com/office/officeart/2016/7/layout/RepeatingBendingProcessNew"/>
    <dgm:cxn modelId="{50AA17F8-D179-42EA-B1B2-AC2D70D8A8F0}" srcId="{738BFFFD-5947-4027-B053-A44B94E9D549}" destId="{C7607168-D1CD-4AF3-B58A-59447708D21E}" srcOrd="4" destOrd="0" parTransId="{D2D968B7-6848-44F6-B547-9B514FEDEF3E}" sibTransId="{A70A2C3E-1B62-495E-8E6D-BB777A9AD849}"/>
    <dgm:cxn modelId="{75DB2D24-D862-4BE1-AD5B-4B143BE487C0}" type="presParOf" srcId="{CA95C857-B844-47E5-8E57-3FA865D6F8D0}" destId="{783FD4DE-65C9-4EE0-B5A7-E879184E3E25}" srcOrd="0" destOrd="0" presId="urn:microsoft.com/office/officeart/2016/7/layout/RepeatingBendingProcessNew"/>
    <dgm:cxn modelId="{4BDF02F2-D7B9-4700-8830-154B1FF346E0}" type="presParOf" srcId="{CA95C857-B844-47E5-8E57-3FA865D6F8D0}" destId="{AEAE6500-6C08-484F-899D-3B959661324D}" srcOrd="1" destOrd="0" presId="urn:microsoft.com/office/officeart/2016/7/layout/RepeatingBendingProcessNew"/>
    <dgm:cxn modelId="{7450ED57-14E0-4536-8424-850870E05CD2}" type="presParOf" srcId="{AEAE6500-6C08-484F-899D-3B959661324D}" destId="{37A8D373-9225-4C0D-A834-14EDD2B0CB79}" srcOrd="0" destOrd="0" presId="urn:microsoft.com/office/officeart/2016/7/layout/RepeatingBendingProcessNew"/>
    <dgm:cxn modelId="{6749808D-782F-4D65-B700-F5F97A0E6C41}" type="presParOf" srcId="{CA95C857-B844-47E5-8E57-3FA865D6F8D0}" destId="{D7C04CD5-D436-4AE0-8680-2A4FAEACDBA4}" srcOrd="2" destOrd="0" presId="urn:microsoft.com/office/officeart/2016/7/layout/RepeatingBendingProcessNew"/>
    <dgm:cxn modelId="{D01A34A3-858C-4B7F-ACAE-6F9B2A776519}" type="presParOf" srcId="{CA95C857-B844-47E5-8E57-3FA865D6F8D0}" destId="{D30925CC-65C6-49FF-9AF3-BF8AD3F0CE1F}" srcOrd="3" destOrd="0" presId="urn:microsoft.com/office/officeart/2016/7/layout/RepeatingBendingProcessNew"/>
    <dgm:cxn modelId="{3206A06F-7184-43FF-9CCA-2E5AA2D6DFDC}" type="presParOf" srcId="{D30925CC-65C6-49FF-9AF3-BF8AD3F0CE1F}" destId="{701A36EE-4DC7-489B-8606-1F21F27C085D}" srcOrd="0" destOrd="0" presId="urn:microsoft.com/office/officeart/2016/7/layout/RepeatingBendingProcessNew"/>
    <dgm:cxn modelId="{0DAB869C-570D-4589-9C9E-18FF9FF3D807}" type="presParOf" srcId="{CA95C857-B844-47E5-8E57-3FA865D6F8D0}" destId="{3B27394A-0C41-4C50-A827-2238CB3BE3B5}" srcOrd="4" destOrd="0" presId="urn:microsoft.com/office/officeart/2016/7/layout/RepeatingBendingProcessNew"/>
    <dgm:cxn modelId="{C0F9C095-BED2-47DC-A702-6519BE452F97}" type="presParOf" srcId="{CA95C857-B844-47E5-8E57-3FA865D6F8D0}" destId="{CE9A559E-9BA8-4BE4-AC1F-56282DE51018}" srcOrd="5" destOrd="0" presId="urn:microsoft.com/office/officeart/2016/7/layout/RepeatingBendingProcessNew"/>
    <dgm:cxn modelId="{70AF365A-0992-4152-B707-1AF309CAFEF9}" type="presParOf" srcId="{CE9A559E-9BA8-4BE4-AC1F-56282DE51018}" destId="{51F7FB30-D98F-4AF5-9A46-F3353B6708AF}" srcOrd="0" destOrd="0" presId="urn:microsoft.com/office/officeart/2016/7/layout/RepeatingBendingProcessNew"/>
    <dgm:cxn modelId="{1C7BD87D-6825-4FB7-8E1D-69936DCA3EEE}" type="presParOf" srcId="{CA95C857-B844-47E5-8E57-3FA865D6F8D0}" destId="{325F3D72-DE63-45DB-9673-A9698A04BAB2}" srcOrd="6" destOrd="0" presId="urn:microsoft.com/office/officeart/2016/7/layout/RepeatingBendingProcessNew"/>
    <dgm:cxn modelId="{532C81ED-5EA8-458A-9BD5-CE28B09C77CD}" type="presParOf" srcId="{CA95C857-B844-47E5-8E57-3FA865D6F8D0}" destId="{BE63E9A6-C91C-4427-A4DE-BFE5FEE8291A}" srcOrd="7" destOrd="0" presId="urn:microsoft.com/office/officeart/2016/7/layout/RepeatingBendingProcessNew"/>
    <dgm:cxn modelId="{8CF3F157-EFFA-45B9-9D35-271FF7B15957}" type="presParOf" srcId="{BE63E9A6-C91C-4427-A4DE-BFE5FEE8291A}" destId="{249927E0-162A-478B-8854-3C6F79BC0D96}" srcOrd="0" destOrd="0" presId="urn:microsoft.com/office/officeart/2016/7/layout/RepeatingBendingProcessNew"/>
    <dgm:cxn modelId="{08881921-4400-4973-AF3D-3402462454DB}" type="presParOf" srcId="{CA95C857-B844-47E5-8E57-3FA865D6F8D0}" destId="{A3247424-E2C9-4BC5-9FB5-EA4D8F08EC07}" srcOrd="8" destOrd="0" presId="urn:microsoft.com/office/officeart/2016/7/layout/RepeatingBendingProcessNew"/>
    <dgm:cxn modelId="{EF6FC012-5018-426D-929F-5C638CE0ACBB}" type="presParOf" srcId="{CA95C857-B844-47E5-8E57-3FA865D6F8D0}" destId="{B86B655A-2A01-47FA-A0B0-07EC24753323}" srcOrd="9" destOrd="0" presId="urn:microsoft.com/office/officeart/2016/7/layout/RepeatingBendingProcessNew"/>
    <dgm:cxn modelId="{3C131062-BDC1-4A20-8794-A75767BA23AC}" type="presParOf" srcId="{B86B655A-2A01-47FA-A0B0-07EC24753323}" destId="{0A39F406-B390-433A-AA41-86D4EDDA98F7}" srcOrd="0" destOrd="0" presId="urn:microsoft.com/office/officeart/2016/7/layout/RepeatingBendingProcessNew"/>
    <dgm:cxn modelId="{5755FB51-CC2F-4575-B384-E04963C8CFE2}" type="presParOf" srcId="{CA95C857-B844-47E5-8E57-3FA865D6F8D0}" destId="{67F5CCB1-C74A-4096-8CD0-021957A558C4}" srcOrd="10" destOrd="0" presId="urn:microsoft.com/office/officeart/2016/7/layout/RepeatingBendingProcessNew"/>
    <dgm:cxn modelId="{8CA2E44D-00A0-4768-8678-1A6898EB5BC0}" type="presParOf" srcId="{CA95C857-B844-47E5-8E57-3FA865D6F8D0}" destId="{12C448CF-2AFA-4C8B-84DD-2AD24DE0A600}" srcOrd="11" destOrd="0" presId="urn:microsoft.com/office/officeart/2016/7/layout/RepeatingBendingProcessNew"/>
    <dgm:cxn modelId="{3DE0F115-CCB1-4461-A981-2E1115432568}" type="presParOf" srcId="{12C448CF-2AFA-4C8B-84DD-2AD24DE0A600}" destId="{7BF8D7FC-686A-4F67-8D90-F1F76F1E77AC}" srcOrd="0" destOrd="0" presId="urn:microsoft.com/office/officeart/2016/7/layout/RepeatingBendingProcessNew"/>
    <dgm:cxn modelId="{02B839C0-779C-43A8-B31D-F7AEAD33C2A4}" type="presParOf" srcId="{CA95C857-B844-47E5-8E57-3FA865D6F8D0}" destId="{554D66F3-3D32-4F7B-AE2F-4A4B89C5852A}" srcOrd="12" destOrd="0" presId="urn:microsoft.com/office/officeart/2016/7/layout/RepeatingBendingProcessNew"/>
    <dgm:cxn modelId="{96C3B24F-034D-4E08-9275-9FE6EF9F8BFC}" type="presParOf" srcId="{CA95C857-B844-47E5-8E57-3FA865D6F8D0}" destId="{A7BFCC53-FD22-42D5-9044-673CFAACDDFB}" srcOrd="13" destOrd="0" presId="urn:microsoft.com/office/officeart/2016/7/layout/RepeatingBendingProcessNew"/>
    <dgm:cxn modelId="{36411F6E-C543-4775-99D5-3018898AE096}" type="presParOf" srcId="{A7BFCC53-FD22-42D5-9044-673CFAACDDFB}" destId="{A46BA82D-1091-4B77-92B9-E87159AB8EBE}" srcOrd="0" destOrd="0" presId="urn:microsoft.com/office/officeart/2016/7/layout/RepeatingBendingProcessNew"/>
    <dgm:cxn modelId="{B2457C01-E40A-4EC9-A57B-DC06FE6065AD}" type="presParOf" srcId="{CA95C857-B844-47E5-8E57-3FA865D6F8D0}" destId="{8F3B9E9B-54C7-46F5-87F4-FB1A87375177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AE6500-6C08-484F-899D-3B959661324D}">
      <dsp:nvSpPr>
        <dsp:cNvPr id="0" name=""/>
        <dsp:cNvSpPr/>
      </dsp:nvSpPr>
      <dsp:spPr>
        <a:xfrm>
          <a:off x="2844926" y="508142"/>
          <a:ext cx="3932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282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30970" y="551742"/>
        <a:ext cx="21194" cy="4238"/>
      </dsp:txXfrm>
    </dsp:sp>
    <dsp:sp modelId="{783FD4DE-65C9-4EE0-B5A7-E879184E3E25}">
      <dsp:nvSpPr>
        <dsp:cNvPr id="0" name=""/>
        <dsp:cNvSpPr/>
      </dsp:nvSpPr>
      <dsp:spPr>
        <a:xfrm>
          <a:off x="1003759" y="972"/>
          <a:ext cx="1842966" cy="110578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800" kern="1200" dirty="0" err="1"/>
            <a:t>cpu</a:t>
          </a:r>
          <a:r>
            <a:rPr lang="pl-PL" sz="1800" kern="1200" dirty="0"/>
            <a:t>: AMD </a:t>
          </a:r>
          <a:r>
            <a:rPr lang="pl-PL" sz="1800" kern="1200" dirty="0" err="1"/>
            <a:t>ryzen</a:t>
          </a:r>
          <a:r>
            <a:rPr lang="pl-PL" sz="1800" kern="1200" dirty="0"/>
            <a:t> 5 5600X</a:t>
          </a:r>
          <a:endParaRPr lang="en-US" sz="1800" kern="1200" dirty="0"/>
        </a:p>
      </dsp:txBody>
      <dsp:txXfrm>
        <a:off x="1003759" y="972"/>
        <a:ext cx="1842966" cy="1105780"/>
      </dsp:txXfrm>
    </dsp:sp>
    <dsp:sp modelId="{D30925CC-65C6-49FF-9AF3-BF8AD3F0CE1F}">
      <dsp:nvSpPr>
        <dsp:cNvPr id="0" name=""/>
        <dsp:cNvSpPr/>
      </dsp:nvSpPr>
      <dsp:spPr>
        <a:xfrm>
          <a:off x="1925243" y="1104952"/>
          <a:ext cx="2266849" cy="393282"/>
        </a:xfrm>
        <a:custGeom>
          <a:avLst/>
          <a:gdLst/>
          <a:ahLst/>
          <a:cxnLst/>
          <a:rect l="0" t="0" r="0" b="0"/>
          <a:pathLst>
            <a:path>
              <a:moveTo>
                <a:pt x="2266849" y="0"/>
              </a:moveTo>
              <a:lnTo>
                <a:pt x="2266849" y="213741"/>
              </a:lnTo>
              <a:lnTo>
                <a:pt x="0" y="213741"/>
              </a:lnTo>
              <a:lnTo>
                <a:pt x="0" y="393282"/>
              </a:lnTo>
            </a:path>
          </a:pathLst>
        </a:custGeom>
        <a:noFill/>
        <a:ln w="635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01014" y="1299474"/>
        <a:ext cx="115307" cy="4238"/>
      </dsp:txXfrm>
    </dsp:sp>
    <dsp:sp modelId="{D7C04CD5-D436-4AE0-8680-2A4FAEACDBA4}">
      <dsp:nvSpPr>
        <dsp:cNvPr id="0" name=""/>
        <dsp:cNvSpPr/>
      </dsp:nvSpPr>
      <dsp:spPr>
        <a:xfrm>
          <a:off x="3270609" y="972"/>
          <a:ext cx="1842966" cy="1105780"/>
        </a:xfrm>
        <a:prstGeom prst="rect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800" kern="1200" dirty="0"/>
            <a:t>płyta główna: </a:t>
          </a:r>
          <a:r>
            <a:rPr lang="pl-PL" sz="1800" kern="1200" dirty="0" err="1"/>
            <a:t>Asus</a:t>
          </a:r>
          <a:r>
            <a:rPr lang="pl-PL" sz="1800" kern="1200" dirty="0"/>
            <a:t> PRIME B550M-A</a:t>
          </a:r>
          <a:endParaRPr lang="en-US" sz="1800" kern="1200" dirty="0"/>
        </a:p>
      </dsp:txBody>
      <dsp:txXfrm>
        <a:off x="3270609" y="972"/>
        <a:ext cx="1842966" cy="1105780"/>
      </dsp:txXfrm>
    </dsp:sp>
    <dsp:sp modelId="{CE9A559E-9BA8-4BE4-AC1F-56282DE51018}">
      <dsp:nvSpPr>
        <dsp:cNvPr id="0" name=""/>
        <dsp:cNvSpPr/>
      </dsp:nvSpPr>
      <dsp:spPr>
        <a:xfrm>
          <a:off x="2844926" y="2037804"/>
          <a:ext cx="3932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282" y="45720"/>
              </a:lnTo>
            </a:path>
          </a:pathLst>
        </a:custGeom>
        <a:noFill/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30970" y="2081405"/>
        <a:ext cx="21194" cy="4238"/>
      </dsp:txXfrm>
    </dsp:sp>
    <dsp:sp modelId="{3B27394A-0C41-4C50-A827-2238CB3BE3B5}">
      <dsp:nvSpPr>
        <dsp:cNvPr id="0" name=""/>
        <dsp:cNvSpPr/>
      </dsp:nvSpPr>
      <dsp:spPr>
        <a:xfrm>
          <a:off x="1003759" y="1530634"/>
          <a:ext cx="1842966" cy="1105780"/>
        </a:xfrm>
        <a:prstGeom prst="rect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800" b="0" i="0" kern="1200" dirty="0" err="1"/>
            <a:t>gpu</a:t>
          </a:r>
          <a:r>
            <a:rPr lang="pl-PL" sz="1800" b="0" i="0" kern="1200" dirty="0"/>
            <a:t>: Nvidia RTX 3080 / AMD </a:t>
          </a:r>
          <a:r>
            <a:rPr lang="pl-PL" sz="1800" b="0" i="0" kern="1200" dirty="0" err="1"/>
            <a:t>rx</a:t>
          </a:r>
          <a:r>
            <a:rPr lang="pl-PL" sz="1800" b="0" i="0" kern="1200" dirty="0"/>
            <a:t> 580 </a:t>
          </a:r>
          <a:endParaRPr lang="en-US" sz="1800" kern="1200" dirty="0"/>
        </a:p>
      </dsp:txBody>
      <dsp:txXfrm>
        <a:off x="1003759" y="1530634"/>
        <a:ext cx="1842966" cy="1105780"/>
      </dsp:txXfrm>
    </dsp:sp>
    <dsp:sp modelId="{BE63E9A6-C91C-4427-A4DE-BFE5FEE8291A}">
      <dsp:nvSpPr>
        <dsp:cNvPr id="0" name=""/>
        <dsp:cNvSpPr/>
      </dsp:nvSpPr>
      <dsp:spPr>
        <a:xfrm>
          <a:off x="1925243" y="2634614"/>
          <a:ext cx="2266849" cy="393282"/>
        </a:xfrm>
        <a:custGeom>
          <a:avLst/>
          <a:gdLst/>
          <a:ahLst/>
          <a:cxnLst/>
          <a:rect l="0" t="0" r="0" b="0"/>
          <a:pathLst>
            <a:path>
              <a:moveTo>
                <a:pt x="2266849" y="0"/>
              </a:moveTo>
              <a:lnTo>
                <a:pt x="2266849" y="213741"/>
              </a:lnTo>
              <a:lnTo>
                <a:pt x="0" y="213741"/>
              </a:lnTo>
              <a:lnTo>
                <a:pt x="0" y="393282"/>
              </a:lnTo>
            </a:path>
          </a:pathLst>
        </a:custGeom>
        <a:noFill/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01014" y="2829136"/>
        <a:ext cx="115307" cy="4238"/>
      </dsp:txXfrm>
    </dsp:sp>
    <dsp:sp modelId="{325F3D72-DE63-45DB-9673-A9698A04BAB2}">
      <dsp:nvSpPr>
        <dsp:cNvPr id="0" name=""/>
        <dsp:cNvSpPr/>
      </dsp:nvSpPr>
      <dsp:spPr>
        <a:xfrm>
          <a:off x="3270609" y="1530634"/>
          <a:ext cx="1842966" cy="1105780"/>
        </a:xfrm>
        <a:prstGeom prst="rect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800" b="0" i="0" kern="1200" dirty="0"/>
            <a:t>ram: ddr4 32GB</a:t>
          </a:r>
          <a:endParaRPr lang="en-US" sz="1800" kern="1200" dirty="0"/>
        </a:p>
      </dsp:txBody>
      <dsp:txXfrm>
        <a:off x="3270609" y="1530634"/>
        <a:ext cx="1842966" cy="1105780"/>
      </dsp:txXfrm>
    </dsp:sp>
    <dsp:sp modelId="{B86B655A-2A01-47FA-A0B0-07EC24753323}">
      <dsp:nvSpPr>
        <dsp:cNvPr id="0" name=""/>
        <dsp:cNvSpPr/>
      </dsp:nvSpPr>
      <dsp:spPr>
        <a:xfrm>
          <a:off x="2844926" y="3567467"/>
          <a:ext cx="3932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282" y="45720"/>
              </a:lnTo>
            </a:path>
          </a:pathLst>
        </a:custGeom>
        <a:noFill/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30970" y="3611067"/>
        <a:ext cx="21194" cy="4238"/>
      </dsp:txXfrm>
    </dsp:sp>
    <dsp:sp modelId="{A3247424-E2C9-4BC5-9FB5-EA4D8F08EC07}">
      <dsp:nvSpPr>
        <dsp:cNvPr id="0" name=""/>
        <dsp:cNvSpPr/>
      </dsp:nvSpPr>
      <dsp:spPr>
        <a:xfrm>
          <a:off x="1003759" y="3060297"/>
          <a:ext cx="1842966" cy="1105780"/>
        </a:xfrm>
        <a:prstGeom prst="rect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800" b="0" i="0" kern="1200"/>
            <a:t>ssd: 1Tb m.2 nvme</a:t>
          </a:r>
          <a:endParaRPr lang="en-US" sz="1800" kern="1200"/>
        </a:p>
      </dsp:txBody>
      <dsp:txXfrm>
        <a:off x="1003759" y="3060297"/>
        <a:ext cx="1842966" cy="1105780"/>
      </dsp:txXfrm>
    </dsp:sp>
    <dsp:sp modelId="{12C448CF-2AFA-4C8B-84DD-2AD24DE0A600}">
      <dsp:nvSpPr>
        <dsp:cNvPr id="0" name=""/>
        <dsp:cNvSpPr/>
      </dsp:nvSpPr>
      <dsp:spPr>
        <a:xfrm>
          <a:off x="1925243" y="4164277"/>
          <a:ext cx="2266849" cy="393282"/>
        </a:xfrm>
        <a:custGeom>
          <a:avLst/>
          <a:gdLst/>
          <a:ahLst/>
          <a:cxnLst/>
          <a:rect l="0" t="0" r="0" b="0"/>
          <a:pathLst>
            <a:path>
              <a:moveTo>
                <a:pt x="2266849" y="0"/>
              </a:moveTo>
              <a:lnTo>
                <a:pt x="2266849" y="213741"/>
              </a:lnTo>
              <a:lnTo>
                <a:pt x="0" y="213741"/>
              </a:lnTo>
              <a:lnTo>
                <a:pt x="0" y="393282"/>
              </a:lnTo>
            </a:path>
          </a:pathLst>
        </a:custGeom>
        <a:noFill/>
        <a:ln w="635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01014" y="4358799"/>
        <a:ext cx="115307" cy="4238"/>
      </dsp:txXfrm>
    </dsp:sp>
    <dsp:sp modelId="{67F5CCB1-C74A-4096-8CD0-021957A558C4}">
      <dsp:nvSpPr>
        <dsp:cNvPr id="0" name=""/>
        <dsp:cNvSpPr/>
      </dsp:nvSpPr>
      <dsp:spPr>
        <a:xfrm>
          <a:off x="3270609" y="3060297"/>
          <a:ext cx="1842966" cy="1105780"/>
        </a:xfrm>
        <a:prstGeom prst="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800" b="0" i="0" kern="1200"/>
            <a:t>hdd: brak</a:t>
          </a:r>
          <a:endParaRPr lang="en-US" sz="1800" kern="1200"/>
        </a:p>
      </dsp:txBody>
      <dsp:txXfrm>
        <a:off x="3270609" y="3060297"/>
        <a:ext cx="1842966" cy="1105780"/>
      </dsp:txXfrm>
    </dsp:sp>
    <dsp:sp modelId="{A7BFCC53-FD22-42D5-9044-673CFAACDDFB}">
      <dsp:nvSpPr>
        <dsp:cNvPr id="0" name=""/>
        <dsp:cNvSpPr/>
      </dsp:nvSpPr>
      <dsp:spPr>
        <a:xfrm>
          <a:off x="2844926" y="5097129"/>
          <a:ext cx="3932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282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30970" y="5140730"/>
        <a:ext cx="21194" cy="4238"/>
      </dsp:txXfrm>
    </dsp:sp>
    <dsp:sp modelId="{554D66F3-3D32-4F7B-AE2F-4A4B89C5852A}">
      <dsp:nvSpPr>
        <dsp:cNvPr id="0" name=""/>
        <dsp:cNvSpPr/>
      </dsp:nvSpPr>
      <dsp:spPr>
        <a:xfrm>
          <a:off x="1003759" y="4589959"/>
          <a:ext cx="1842966" cy="1105780"/>
        </a:xfrm>
        <a:prstGeom prst="rect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800" b="0" i="0" kern="1200"/>
            <a:t>monitory: 24 calowe FHD/1440p x 2</a:t>
          </a:r>
          <a:endParaRPr lang="en-US" sz="1800" kern="1200"/>
        </a:p>
      </dsp:txBody>
      <dsp:txXfrm>
        <a:off x="1003759" y="4589959"/>
        <a:ext cx="1842966" cy="1105780"/>
      </dsp:txXfrm>
    </dsp:sp>
    <dsp:sp modelId="{8F3B9E9B-54C7-46F5-87F4-FB1A87375177}">
      <dsp:nvSpPr>
        <dsp:cNvPr id="0" name=""/>
        <dsp:cNvSpPr/>
      </dsp:nvSpPr>
      <dsp:spPr>
        <a:xfrm>
          <a:off x="3270609" y="4589959"/>
          <a:ext cx="1842966" cy="110578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800" kern="1200" dirty="0"/>
            <a:t>kamera: niedroga do pracy zdalnej + mikrofon</a:t>
          </a:r>
          <a:endParaRPr lang="en-US" sz="1800" kern="1200" dirty="0"/>
        </a:p>
      </dsp:txBody>
      <dsp:txXfrm>
        <a:off x="3270609" y="4589959"/>
        <a:ext cx="1842966" cy="11057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AE6500-6C08-484F-899D-3B959661324D}">
      <dsp:nvSpPr>
        <dsp:cNvPr id="0" name=""/>
        <dsp:cNvSpPr/>
      </dsp:nvSpPr>
      <dsp:spPr>
        <a:xfrm>
          <a:off x="2844926" y="508142"/>
          <a:ext cx="3932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282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30970" y="551742"/>
        <a:ext cx="21194" cy="4238"/>
      </dsp:txXfrm>
    </dsp:sp>
    <dsp:sp modelId="{783FD4DE-65C9-4EE0-B5A7-E879184E3E25}">
      <dsp:nvSpPr>
        <dsp:cNvPr id="0" name=""/>
        <dsp:cNvSpPr/>
      </dsp:nvSpPr>
      <dsp:spPr>
        <a:xfrm>
          <a:off x="1003759" y="972"/>
          <a:ext cx="1842966" cy="110578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100" kern="1200" dirty="0" err="1"/>
            <a:t>cpu</a:t>
          </a:r>
          <a:r>
            <a:rPr lang="pl-PL" sz="2100" kern="1200" dirty="0"/>
            <a:t>: AMD </a:t>
          </a:r>
          <a:r>
            <a:rPr lang="pl-PL" sz="2100" kern="1200" dirty="0" err="1"/>
            <a:t>ryzen</a:t>
          </a:r>
          <a:r>
            <a:rPr lang="pl-PL" sz="2100" kern="1200" dirty="0"/>
            <a:t> 5 5600X</a:t>
          </a:r>
          <a:endParaRPr lang="en-US" sz="2100" kern="1200" dirty="0"/>
        </a:p>
      </dsp:txBody>
      <dsp:txXfrm>
        <a:off x="1003759" y="972"/>
        <a:ext cx="1842966" cy="1105780"/>
      </dsp:txXfrm>
    </dsp:sp>
    <dsp:sp modelId="{D30925CC-65C6-49FF-9AF3-BF8AD3F0CE1F}">
      <dsp:nvSpPr>
        <dsp:cNvPr id="0" name=""/>
        <dsp:cNvSpPr/>
      </dsp:nvSpPr>
      <dsp:spPr>
        <a:xfrm>
          <a:off x="1925243" y="1104952"/>
          <a:ext cx="2266849" cy="393282"/>
        </a:xfrm>
        <a:custGeom>
          <a:avLst/>
          <a:gdLst/>
          <a:ahLst/>
          <a:cxnLst/>
          <a:rect l="0" t="0" r="0" b="0"/>
          <a:pathLst>
            <a:path>
              <a:moveTo>
                <a:pt x="2266849" y="0"/>
              </a:moveTo>
              <a:lnTo>
                <a:pt x="2266849" y="213741"/>
              </a:lnTo>
              <a:lnTo>
                <a:pt x="0" y="213741"/>
              </a:lnTo>
              <a:lnTo>
                <a:pt x="0" y="393282"/>
              </a:lnTo>
            </a:path>
          </a:pathLst>
        </a:custGeom>
        <a:noFill/>
        <a:ln w="635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01014" y="1299474"/>
        <a:ext cx="115307" cy="4238"/>
      </dsp:txXfrm>
    </dsp:sp>
    <dsp:sp modelId="{D7C04CD5-D436-4AE0-8680-2A4FAEACDBA4}">
      <dsp:nvSpPr>
        <dsp:cNvPr id="0" name=""/>
        <dsp:cNvSpPr/>
      </dsp:nvSpPr>
      <dsp:spPr>
        <a:xfrm>
          <a:off x="3270609" y="972"/>
          <a:ext cx="1842966" cy="1105780"/>
        </a:xfrm>
        <a:prstGeom prst="rect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100" kern="1200"/>
            <a:t>płyta główna: Asus PRIME B550M-A</a:t>
          </a:r>
          <a:endParaRPr lang="en-US" sz="2100" kern="1200"/>
        </a:p>
      </dsp:txBody>
      <dsp:txXfrm>
        <a:off x="3270609" y="972"/>
        <a:ext cx="1842966" cy="1105780"/>
      </dsp:txXfrm>
    </dsp:sp>
    <dsp:sp modelId="{CE9A559E-9BA8-4BE4-AC1F-56282DE51018}">
      <dsp:nvSpPr>
        <dsp:cNvPr id="0" name=""/>
        <dsp:cNvSpPr/>
      </dsp:nvSpPr>
      <dsp:spPr>
        <a:xfrm>
          <a:off x="2844926" y="2037804"/>
          <a:ext cx="3932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282" y="45720"/>
              </a:lnTo>
            </a:path>
          </a:pathLst>
        </a:custGeom>
        <a:noFill/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30970" y="2081405"/>
        <a:ext cx="21194" cy="4238"/>
      </dsp:txXfrm>
    </dsp:sp>
    <dsp:sp modelId="{3B27394A-0C41-4C50-A827-2238CB3BE3B5}">
      <dsp:nvSpPr>
        <dsp:cNvPr id="0" name=""/>
        <dsp:cNvSpPr/>
      </dsp:nvSpPr>
      <dsp:spPr>
        <a:xfrm>
          <a:off x="1003759" y="1530634"/>
          <a:ext cx="1842966" cy="1105780"/>
        </a:xfrm>
        <a:prstGeom prst="rect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100" b="0" i="0" kern="1200" dirty="0" err="1"/>
            <a:t>gpu</a:t>
          </a:r>
          <a:r>
            <a:rPr lang="pl-PL" sz="2100" b="0" i="0" kern="1200" dirty="0"/>
            <a:t>: </a:t>
          </a:r>
          <a:r>
            <a:rPr lang="pl-PL" sz="2100" kern="1200" dirty="0"/>
            <a:t>RTX 2060 OC 6GB GDDR6</a:t>
          </a:r>
          <a:endParaRPr lang="en-US" sz="2100" kern="1200" dirty="0"/>
        </a:p>
      </dsp:txBody>
      <dsp:txXfrm>
        <a:off x="1003759" y="1530634"/>
        <a:ext cx="1842966" cy="1105780"/>
      </dsp:txXfrm>
    </dsp:sp>
    <dsp:sp modelId="{BE63E9A6-C91C-4427-A4DE-BFE5FEE8291A}">
      <dsp:nvSpPr>
        <dsp:cNvPr id="0" name=""/>
        <dsp:cNvSpPr/>
      </dsp:nvSpPr>
      <dsp:spPr>
        <a:xfrm>
          <a:off x="1925243" y="2634614"/>
          <a:ext cx="2266849" cy="393282"/>
        </a:xfrm>
        <a:custGeom>
          <a:avLst/>
          <a:gdLst/>
          <a:ahLst/>
          <a:cxnLst/>
          <a:rect l="0" t="0" r="0" b="0"/>
          <a:pathLst>
            <a:path>
              <a:moveTo>
                <a:pt x="2266849" y="0"/>
              </a:moveTo>
              <a:lnTo>
                <a:pt x="2266849" y="213741"/>
              </a:lnTo>
              <a:lnTo>
                <a:pt x="0" y="213741"/>
              </a:lnTo>
              <a:lnTo>
                <a:pt x="0" y="393282"/>
              </a:lnTo>
            </a:path>
          </a:pathLst>
        </a:custGeom>
        <a:noFill/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01014" y="2829136"/>
        <a:ext cx="115307" cy="4238"/>
      </dsp:txXfrm>
    </dsp:sp>
    <dsp:sp modelId="{325F3D72-DE63-45DB-9673-A9698A04BAB2}">
      <dsp:nvSpPr>
        <dsp:cNvPr id="0" name=""/>
        <dsp:cNvSpPr/>
      </dsp:nvSpPr>
      <dsp:spPr>
        <a:xfrm>
          <a:off x="3270609" y="1530634"/>
          <a:ext cx="1842966" cy="1105780"/>
        </a:xfrm>
        <a:prstGeom prst="rect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100" b="0" i="0" kern="1200" dirty="0"/>
            <a:t>ram: ddr4 32GB</a:t>
          </a:r>
          <a:endParaRPr lang="en-US" sz="2100" kern="1200" dirty="0"/>
        </a:p>
      </dsp:txBody>
      <dsp:txXfrm>
        <a:off x="3270609" y="1530634"/>
        <a:ext cx="1842966" cy="1105780"/>
      </dsp:txXfrm>
    </dsp:sp>
    <dsp:sp modelId="{B86B655A-2A01-47FA-A0B0-07EC24753323}">
      <dsp:nvSpPr>
        <dsp:cNvPr id="0" name=""/>
        <dsp:cNvSpPr/>
      </dsp:nvSpPr>
      <dsp:spPr>
        <a:xfrm>
          <a:off x="2844926" y="3567467"/>
          <a:ext cx="3932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282" y="45720"/>
              </a:lnTo>
            </a:path>
          </a:pathLst>
        </a:custGeom>
        <a:noFill/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30970" y="3611067"/>
        <a:ext cx="21194" cy="4238"/>
      </dsp:txXfrm>
    </dsp:sp>
    <dsp:sp modelId="{A3247424-E2C9-4BC5-9FB5-EA4D8F08EC07}">
      <dsp:nvSpPr>
        <dsp:cNvPr id="0" name=""/>
        <dsp:cNvSpPr/>
      </dsp:nvSpPr>
      <dsp:spPr>
        <a:xfrm>
          <a:off x="1003759" y="3060297"/>
          <a:ext cx="1842966" cy="1105780"/>
        </a:xfrm>
        <a:prstGeom prst="rect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100" b="0" i="0" kern="1200" dirty="0" err="1"/>
            <a:t>ssd</a:t>
          </a:r>
          <a:r>
            <a:rPr lang="pl-PL" sz="2100" b="0" i="0" kern="1200" dirty="0"/>
            <a:t>: </a:t>
          </a:r>
          <a:r>
            <a:rPr lang="pl-PL" sz="2100" kern="1200" dirty="0"/>
            <a:t>Western Digital Blue 500</a:t>
          </a:r>
          <a:endParaRPr lang="en-US" sz="2100" kern="1200" dirty="0"/>
        </a:p>
      </dsp:txBody>
      <dsp:txXfrm>
        <a:off x="1003759" y="3060297"/>
        <a:ext cx="1842966" cy="1105780"/>
      </dsp:txXfrm>
    </dsp:sp>
    <dsp:sp modelId="{12C448CF-2AFA-4C8B-84DD-2AD24DE0A600}">
      <dsp:nvSpPr>
        <dsp:cNvPr id="0" name=""/>
        <dsp:cNvSpPr/>
      </dsp:nvSpPr>
      <dsp:spPr>
        <a:xfrm>
          <a:off x="1925243" y="4164277"/>
          <a:ext cx="2266849" cy="393282"/>
        </a:xfrm>
        <a:custGeom>
          <a:avLst/>
          <a:gdLst/>
          <a:ahLst/>
          <a:cxnLst/>
          <a:rect l="0" t="0" r="0" b="0"/>
          <a:pathLst>
            <a:path>
              <a:moveTo>
                <a:pt x="2266849" y="0"/>
              </a:moveTo>
              <a:lnTo>
                <a:pt x="2266849" y="213741"/>
              </a:lnTo>
              <a:lnTo>
                <a:pt x="0" y="213741"/>
              </a:lnTo>
              <a:lnTo>
                <a:pt x="0" y="393282"/>
              </a:lnTo>
            </a:path>
          </a:pathLst>
        </a:custGeom>
        <a:noFill/>
        <a:ln w="635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01014" y="4358799"/>
        <a:ext cx="115307" cy="4238"/>
      </dsp:txXfrm>
    </dsp:sp>
    <dsp:sp modelId="{67F5CCB1-C74A-4096-8CD0-021957A558C4}">
      <dsp:nvSpPr>
        <dsp:cNvPr id="0" name=""/>
        <dsp:cNvSpPr/>
      </dsp:nvSpPr>
      <dsp:spPr>
        <a:xfrm>
          <a:off x="3270609" y="3060297"/>
          <a:ext cx="1842966" cy="1105780"/>
        </a:xfrm>
        <a:prstGeom prst="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100" b="0" i="0" kern="1200" dirty="0" err="1"/>
            <a:t>hdd</a:t>
          </a:r>
          <a:r>
            <a:rPr lang="pl-PL" sz="2100" b="0" i="0" kern="1200" dirty="0"/>
            <a:t>: </a:t>
          </a:r>
          <a:r>
            <a:rPr lang="pl-PL" sz="2100" kern="1200" dirty="0"/>
            <a:t>Toshiba P300 2 TB 3.5" SATA III</a:t>
          </a:r>
          <a:endParaRPr lang="en-US" sz="2100" kern="1200" dirty="0"/>
        </a:p>
      </dsp:txBody>
      <dsp:txXfrm>
        <a:off x="3270609" y="3060297"/>
        <a:ext cx="1842966" cy="1105780"/>
      </dsp:txXfrm>
    </dsp:sp>
    <dsp:sp modelId="{A7BFCC53-FD22-42D5-9044-673CFAACDDFB}">
      <dsp:nvSpPr>
        <dsp:cNvPr id="0" name=""/>
        <dsp:cNvSpPr/>
      </dsp:nvSpPr>
      <dsp:spPr>
        <a:xfrm>
          <a:off x="2844926" y="5097129"/>
          <a:ext cx="3932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282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30970" y="5140730"/>
        <a:ext cx="21194" cy="4238"/>
      </dsp:txXfrm>
    </dsp:sp>
    <dsp:sp modelId="{554D66F3-3D32-4F7B-AE2F-4A4B89C5852A}">
      <dsp:nvSpPr>
        <dsp:cNvPr id="0" name=""/>
        <dsp:cNvSpPr/>
      </dsp:nvSpPr>
      <dsp:spPr>
        <a:xfrm>
          <a:off x="1003759" y="4589959"/>
          <a:ext cx="1842966" cy="1105780"/>
        </a:xfrm>
        <a:prstGeom prst="rect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100" b="0" i="0" kern="1200" dirty="0"/>
            <a:t>monitory: </a:t>
          </a:r>
          <a:r>
            <a:rPr lang="en-US" sz="2100" b="0" i="0" kern="1200" dirty="0">
              <a:solidFill>
                <a:schemeClr val="bg1"/>
              </a:solidFill>
              <a:effectLst/>
              <a:latin typeface="-apple-system"/>
            </a:rPr>
            <a:t>AOC C24G1</a:t>
          </a:r>
          <a:r>
            <a:rPr lang="pl-PL" sz="2100" b="0" i="0" kern="1200" dirty="0">
              <a:solidFill>
                <a:schemeClr val="bg1"/>
              </a:solidFill>
              <a:effectLst/>
              <a:latin typeface="-apple-system"/>
            </a:rPr>
            <a:t> x 2</a:t>
          </a:r>
          <a:endParaRPr lang="en-US" sz="2100" kern="1200" dirty="0">
            <a:solidFill>
              <a:schemeClr val="bg1"/>
            </a:solidFill>
          </a:endParaRPr>
        </a:p>
      </dsp:txBody>
      <dsp:txXfrm>
        <a:off x="1003759" y="4589959"/>
        <a:ext cx="1842966" cy="1105780"/>
      </dsp:txXfrm>
    </dsp:sp>
    <dsp:sp modelId="{8F3B9E9B-54C7-46F5-87F4-FB1A87375177}">
      <dsp:nvSpPr>
        <dsp:cNvPr id="0" name=""/>
        <dsp:cNvSpPr/>
      </dsp:nvSpPr>
      <dsp:spPr>
        <a:xfrm>
          <a:off x="3270609" y="4589959"/>
          <a:ext cx="1842966" cy="110578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600" b="0" i="0" kern="1200" dirty="0">
              <a:solidFill>
                <a:schemeClr val="bg1"/>
              </a:solidFill>
              <a:effectLst/>
              <a:latin typeface="-apple-system"/>
            </a:rPr>
            <a:t>Mikrofon: Blue Microphones Yeti Kamera: </a:t>
          </a:r>
          <a:r>
            <a:rPr lang="pl-PL" sz="1600" b="0" i="0" kern="1200" dirty="0"/>
            <a:t>Creative Live! </a:t>
          </a:r>
          <a:r>
            <a:rPr lang="pl-PL" sz="1600" b="0" i="0" kern="1200" dirty="0" err="1"/>
            <a:t>Cam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3270609" y="4589959"/>
        <a:ext cx="1842966" cy="11057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C79DAFF-28A5-4B8F-BB3A-82A4F3899F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FB25B31-C9AC-47E2-9495-8F0B3BED2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603E460-908B-46D1-B615-2BCF588A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19.11.2020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1B468AC-5A09-4F0F-9B7B-1B1C6D20D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A653E83-9722-404F-9722-A35121D1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9709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66509B-7D19-400A-83A7-CB51BB42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57F8CA9C-DA23-442D-B82E-6B1F90D13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1F72B2D-0144-48F4-BBC1-6C80E4AD5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19.11.2020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8F92BAD-7869-47F2-8B34-9EEC6B32C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431526D-7471-40BF-83A8-842D2B8C7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3236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EA7EDFFD-28DB-4E12-83EE-EFA766E119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2412C5A2-ACE4-437E-90B3-413022816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7792226-EF2A-459F-B757-60C36D5D0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19.11.2020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FA86BAF-094A-450E-BDB6-9AA5E1910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3E7FCF6-5877-4039-91DD-A86BD8C8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50917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AFE17D1-3F24-4AFF-9CB3-D83AFCC93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3DCA55-1563-4241-BDC6-67CE0AAFC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8F915AB-7301-4DE7-AC05-A3EC2104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19.11.2020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4D99759-EE86-409E-A1A3-17861E343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6A355CE-836B-4E43-849B-F96FCD09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94920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33A4288-7C62-453B-B238-58C5667D3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5BA4F2B-D88F-4F33-B4D4-0D184548B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5C56ACC-67E4-46A8-AC1E-3B6DB55CA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19.11.2020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228C444-FC67-423E-92E9-A92EEEDD4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97B6D37-D775-4717-BBA8-A26FF108A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752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3B0A9B-75B7-4686-8D69-646F9272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FCE296A-DAC5-421B-A9D6-394732BCAE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3348FD1-08EF-4458-81B4-CD77DC967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0A730460-1B4A-4D80-8A90-5D0682C86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19.11.2020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6C48C83-C52A-4956-8F81-1B934A2E3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7032984-29DF-40B9-B340-97791404D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1725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1CDCBF-2822-4B47-9748-56F64B796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1B3CEF2-1FC3-4CCF-9ECF-25B633535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F291B14-6E38-4A30-A3A8-D10E378BD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7F522B05-31E9-41B3-B89F-2816372A5A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B68C0C60-B1AB-49F3-B665-64FF50406E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13C17311-3B73-4544-8683-D83986C20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19.11.2020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47EF640D-3B7B-4641-B26B-1A24DA9BA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19BB8674-E3BC-49AE-BF62-A797AF895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83078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E65FD35-A0CD-4FBB-9C4B-DE5DB8DC0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B8CA85F-3BAF-45DD-B503-885681D17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19.11.2020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A05854F-1BD5-4533-84B4-902E23C98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A492533-1C3E-40F3-84E6-7AC066995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782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49290B3E-E88E-43B5-B7C5-FB77F98A3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19.11.2020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8CBA136-150D-44AC-94FA-A235C357B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C1EEE20-0C46-423E-B995-939E2694E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7189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B13AE2D-A54A-4E91-B543-5B539DF41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202D1B-E457-4FCA-A207-57EEE7DCB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B36E6F2-1352-454D-AEAB-388FF4EE9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C77BE98-5741-4211-B3F0-3E45F3875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19.11.2020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DB65958-8C3A-4F36-974E-238196D6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D5BA6E0-EE16-4B10-8C2B-63F2F1D8A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785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CE021-E2FC-4B95-9391-DACB007F7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43453B29-49A5-4818-B0C7-8092098D21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F8A69A1-E45D-4161-9B6E-4CDC79960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316CAA2-8F48-4AF3-8EDF-80E65E0E3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19.11.2020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4193179-7DDF-43FF-8887-7D0D2643D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F944448-16B0-47D0-9E27-A47FCFBFC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16089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369E5456-6DE2-4241-BFEA-7642B2543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EB0C870-8B3D-4EA8-8E5F-36119F2F6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638D610-2425-4959-9F5F-D05C79BF8F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6F858-A2BD-49EB-8FED-4F3517DAC8CA}" type="datetimeFigureOut">
              <a:rPr lang="pl-PL" smtClean="0"/>
              <a:t>19.11.2020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ECCDD4E-2029-42FD-AE8B-E9B4B533B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6F2F554-2FD0-4502-84FC-96416BE47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5212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0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12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14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Isosceles Triangle 16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18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20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22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24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B603B2E2-8A90-4665-807C-CAE310554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pl-PL" sz="3600">
                <a:solidFill>
                  <a:srgbClr val="080808"/>
                </a:solidFill>
              </a:rPr>
              <a:t>Konfiguracje sprzętowe stanowisk</a:t>
            </a:r>
          </a:p>
        </p:txBody>
      </p:sp>
      <p:sp>
        <p:nvSpPr>
          <p:cNvPr id="6" name="Podtytuł 5">
            <a:extLst>
              <a:ext uri="{FF2B5EF4-FFF2-40B4-BE49-F238E27FC236}">
                <a16:creationId xmlns:a16="http://schemas.microsoft.com/office/drawing/2014/main" id="{8C9AED24-5793-44DF-8E28-4F88A0059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pl-PL" sz="1900">
                <a:solidFill>
                  <a:srgbClr val="080808"/>
                </a:solidFill>
              </a:rPr>
              <a:t>Piotr Kołodziejski</a:t>
            </a:r>
          </a:p>
          <a:p>
            <a:r>
              <a:rPr lang="pl-PL" sz="1900">
                <a:solidFill>
                  <a:srgbClr val="080808"/>
                </a:solidFill>
              </a:rPr>
              <a:t>Grzegorz Koperwas</a:t>
            </a:r>
          </a:p>
          <a:p>
            <a:r>
              <a:rPr lang="pl-PL" sz="1900">
                <a:solidFill>
                  <a:srgbClr val="080808"/>
                </a:solidFill>
              </a:rPr>
              <a:t>Mateusz Randak</a:t>
            </a:r>
          </a:p>
        </p:txBody>
      </p:sp>
      <p:sp>
        <p:nvSpPr>
          <p:cNvPr id="41" name="Rectangle 26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1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FB9A045B-349E-4DE9-8189-56F1003C3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014" y="715565"/>
            <a:ext cx="5143499" cy="515593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0B17E17-990F-460A-92E6-5AA928C1A3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01154" y="-478"/>
            <a:ext cx="7590846" cy="6858478"/>
          </a:xfrm>
          <a:custGeom>
            <a:avLst/>
            <a:gdLst>
              <a:gd name="connsiteX0" fmla="*/ 4378374 w 7554749"/>
              <a:gd name="connsiteY0" fmla="*/ 0 h 6858478"/>
              <a:gd name="connsiteX1" fmla="*/ 4372797 w 7554749"/>
              <a:gd name="connsiteY1" fmla="*/ 0 h 6858478"/>
              <a:gd name="connsiteX2" fmla="*/ 3306569 w 7554749"/>
              <a:gd name="connsiteY2" fmla="*/ 0 h 6858478"/>
              <a:gd name="connsiteX3" fmla="*/ 0 w 7554749"/>
              <a:gd name="connsiteY3" fmla="*/ 0 h 6858478"/>
              <a:gd name="connsiteX4" fmla="*/ 0 w 7554749"/>
              <a:gd name="connsiteY4" fmla="*/ 6857915 h 6858478"/>
              <a:gd name="connsiteX5" fmla="*/ 130454 w 7554749"/>
              <a:gd name="connsiteY5" fmla="*/ 6857915 h 6858478"/>
              <a:gd name="connsiteX6" fmla="*/ 130194 w 7554749"/>
              <a:gd name="connsiteY6" fmla="*/ 6858478 h 6858478"/>
              <a:gd name="connsiteX7" fmla="*/ 7554749 w 7554749"/>
              <a:gd name="connsiteY7" fmla="*/ 6858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54749" h="6858478">
                <a:moveTo>
                  <a:pt x="4378374" y="0"/>
                </a:moveTo>
                <a:lnTo>
                  <a:pt x="4372797" y="0"/>
                </a:lnTo>
                <a:lnTo>
                  <a:pt x="3306569" y="0"/>
                </a:lnTo>
                <a:lnTo>
                  <a:pt x="0" y="0"/>
                </a:lnTo>
                <a:lnTo>
                  <a:pt x="0" y="6857915"/>
                </a:lnTo>
                <a:lnTo>
                  <a:pt x="130454" y="6857915"/>
                </a:lnTo>
                <a:lnTo>
                  <a:pt x="130194" y="6858478"/>
                </a:lnTo>
                <a:lnTo>
                  <a:pt x="7554749" y="6858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64DB4E-20CE-4CAE-BD72-D4E3D1FA21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05515" y="-479"/>
            <a:ext cx="6786484" cy="6858479"/>
          </a:xfrm>
          <a:custGeom>
            <a:avLst/>
            <a:gdLst>
              <a:gd name="connsiteX0" fmla="*/ 3577837 w 6754212"/>
              <a:gd name="connsiteY0" fmla="*/ 0 h 6858479"/>
              <a:gd name="connsiteX1" fmla="*/ 3572260 w 6754212"/>
              <a:gd name="connsiteY1" fmla="*/ 0 h 6858479"/>
              <a:gd name="connsiteX2" fmla="*/ 2506032 w 6754212"/>
              <a:gd name="connsiteY2" fmla="*/ 0 h 6858479"/>
              <a:gd name="connsiteX3" fmla="*/ 0 w 6754212"/>
              <a:gd name="connsiteY3" fmla="*/ 0 h 6858479"/>
              <a:gd name="connsiteX4" fmla="*/ 0 w 6754212"/>
              <a:gd name="connsiteY4" fmla="*/ 6858479 h 6858479"/>
              <a:gd name="connsiteX5" fmla="*/ 788260 w 6754212"/>
              <a:gd name="connsiteY5" fmla="*/ 6858479 h 6858479"/>
              <a:gd name="connsiteX6" fmla="*/ 788260 w 6754212"/>
              <a:gd name="connsiteY6" fmla="*/ 6858478 h 6858479"/>
              <a:gd name="connsiteX7" fmla="*/ 6754212 w 6754212"/>
              <a:gd name="connsiteY7" fmla="*/ 6858478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4212" h="6858479">
                <a:moveTo>
                  <a:pt x="3577837" y="0"/>
                </a:moveTo>
                <a:lnTo>
                  <a:pt x="3572260" y="0"/>
                </a:lnTo>
                <a:lnTo>
                  <a:pt x="2506032" y="0"/>
                </a:lnTo>
                <a:lnTo>
                  <a:pt x="0" y="0"/>
                </a:lnTo>
                <a:lnTo>
                  <a:pt x="0" y="6858479"/>
                </a:lnTo>
                <a:lnTo>
                  <a:pt x="788260" y="6858479"/>
                </a:lnTo>
                <a:lnTo>
                  <a:pt x="788260" y="6858478"/>
                </a:lnTo>
                <a:lnTo>
                  <a:pt x="6754212" y="6858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260F0B3-4F92-4D72-8D92-FC3ACFD65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344" y="4005072"/>
            <a:ext cx="4032504" cy="22768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Kamerka</a:t>
            </a: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z </a:t>
            </a:r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mikrofonem</a:t>
            </a:r>
            <a:endParaRPr lang="en-US" sz="5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1E8E50E-6DA5-4F3A-BF6D-69FA82FC9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24344" y="2715768"/>
            <a:ext cx="4032504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100-200 zł</a:t>
            </a:r>
          </a:p>
        </p:txBody>
      </p:sp>
    </p:spTree>
    <p:extLst>
      <p:ext uri="{BB962C8B-B14F-4D97-AF65-F5344CB8AC3E}">
        <p14:creationId xmlns:p14="http://schemas.microsoft.com/office/powerpoint/2010/main" val="1696637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7A83792-FA46-4745-85A9-909972408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2083624"/>
            <a:ext cx="4220967" cy="1907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System </a:t>
            </a:r>
            <a:r>
              <a:rPr lang="en-US" sz="4800" dirty="0" err="1">
                <a:solidFill>
                  <a:schemeClr val="bg1"/>
                </a:solidFill>
              </a:rPr>
              <a:t>operacyjny</a:t>
            </a:r>
            <a:endParaRPr lang="en-US" sz="4800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D63FC486-BF8F-4703-8C04-2A9C2980F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1710" y="1364721"/>
            <a:ext cx="4849488" cy="1430599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49106DBE-0F9C-4696-8530-B941F9CD3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152" y="4181239"/>
            <a:ext cx="4837061" cy="111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5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38FBCA3-9EDA-4D43-92D1-AC195D6A6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993681"/>
            <a:ext cx="4057840" cy="22494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Inne programy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D9FDD31-935E-4DE0-88EB-2A55737CE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62425" y="5462058"/>
            <a:ext cx="1458980" cy="7294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0A9C442-D75E-4CEA-B9D7-F65117EE8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9232" y="623348"/>
            <a:ext cx="5702113" cy="1468294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EF466BA9-1D99-43C7-B3B0-7193F5FF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291" y="3036001"/>
            <a:ext cx="4164785" cy="20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33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1BBEB0FD-3802-4E50-A612-2004C94D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209086"/>
            <a:ext cx="3876848" cy="4064925"/>
          </a:xfrm>
        </p:spPr>
        <p:txBody>
          <a:bodyPr anchor="ctr">
            <a:normAutofit/>
          </a:bodyPr>
          <a:lstStyle/>
          <a:p>
            <a:r>
              <a:rPr lang="pl-PL" sz="4600" dirty="0"/>
              <a:t>Podsumowanie</a:t>
            </a:r>
            <a:br>
              <a:rPr lang="pl-PL" sz="4600" dirty="0"/>
            </a:br>
            <a:r>
              <a:rPr lang="pl-PL" sz="4600" dirty="0"/>
              <a:t/>
            </a:r>
            <a:br>
              <a:rPr lang="pl-PL" sz="4600" dirty="0"/>
            </a:br>
            <a:r>
              <a:rPr lang="pl-PL" sz="4800" dirty="0"/>
              <a:t>Cena:</a:t>
            </a:r>
            <a:br>
              <a:rPr lang="pl-PL" sz="4800" dirty="0"/>
            </a:br>
            <a:r>
              <a:rPr lang="pl-PL" sz="4800" dirty="0"/>
              <a:t>3983 - 6843zł</a:t>
            </a:r>
            <a:endParaRPr lang="pl-PL" sz="4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725F33-435F-480E-996D-205671CDC4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60" y="73152"/>
            <a:ext cx="1178966" cy="232963"/>
            <a:chOff x="594360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07687CC5-056E-447F-A348-E9196E738B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18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4B7194FF-E2A4-49A6-A54A-A0B6A1AC244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18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7ED6E1D0-56BF-487D-9BD1-5D8FD79389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922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AD27C1B6-91C6-4DFC-99E9-F0B83DC5DCD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922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B4A16B45-8536-4A38-B36E-A26F7ACEDA7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427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F64F5F52-7BB7-4B43-BB5B-67DB6668955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427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789C00E1-E374-485E-A40E-BCF0E6C8AD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931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AEDDA19-1BE9-4BD1-A087-1107139056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931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9BF3970B-5A82-4527-AB38-536DF5FCFDC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436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B0A9D7D8-F150-43E1-83AD-CE553B3BD74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436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5F94325E-CD9B-4404-A2CF-D130B5387D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895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7E5DF248-D56C-4D96-920E-D1FC7FDDA6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895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C0B1AD48-9001-4AEF-AA30-56CAEC2B737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400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4864399F-6339-4CD7-A92C-52BA2D57A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400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BA4AC9BF-79DA-4D77-8227-BC5CC7563E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6904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84310BC6-6BB6-49A0-88BA-4302E8E4F8A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6904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4840B5CD-1F12-405E-89D3-92A9D17389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4409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AD8181A7-FF60-4734-B51C-E622917E1BD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4409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BF5BAC90-7E94-452F-B85C-17EB7C2486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1913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7DABFDCB-F31D-4192-A6C4-9841F0E4E5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1913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Symbol zastępczy zawartości 5">
            <a:extLst>
              <a:ext uri="{FF2B5EF4-FFF2-40B4-BE49-F238E27FC236}">
                <a16:creationId xmlns:a16="http://schemas.microsoft.com/office/drawing/2014/main" id="{05158BF0-4733-41D4-97EF-C842A31212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7735914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677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E0F4E6F-82D8-4708-B3A5-E362EFB82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42" y="2245809"/>
            <a:ext cx="11381116" cy="15647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l-PL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Stanowisko dla </a:t>
            </a:r>
            <a:r>
              <a:rPr lang="pl-PL" sz="48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twórcy internetowego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5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0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ymbol zastępczy obrazu 6" descr="Obraz zawierający tekst&#10;&#10;Opis wygenerowany automatycznie">
            <a:extLst>
              <a:ext uri="{FF2B5EF4-FFF2-40B4-BE49-F238E27FC236}">
                <a16:creationId xmlns:a16="http://schemas.microsoft.com/office/drawing/2014/main" id="{2E92A95F-F29D-4481-8B3F-99387F16C68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6819" t="6484" r="26690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C696238-CF91-49DA-B497-E111B62C9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/>
              <a:t>CPU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6896401A-FAB0-413E-8D6F-709D1963C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z="2000" dirty="0"/>
              <a:t>AMD Ryzen 5 5600X</a:t>
            </a:r>
          </a:p>
          <a:p>
            <a:r>
              <a:rPr lang="en-US" sz="2000" dirty="0"/>
              <a:t>1099 </a:t>
            </a:r>
            <a:r>
              <a:rPr lang="en-US" sz="2000" dirty="0" err="1"/>
              <a:t>zł</a:t>
            </a:r>
            <a:endParaRPr lang="en-US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267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570BA93-2E16-4C28-BA46-B2AB6349D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711" y="1446362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Płyta</a:t>
            </a:r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główna</a:t>
            </a:r>
            <a:endParaRPr lang="en-US" sz="5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8AF39D8-6449-4555-80C6-D32C0726F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65711" y="4237657"/>
            <a:ext cx="3308131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z="2400" dirty="0" err="1">
                <a:solidFill>
                  <a:schemeClr val="bg1"/>
                </a:solidFill>
              </a:rPr>
              <a:t>Asus</a:t>
            </a:r>
            <a:r>
              <a:rPr lang="pl-PL" sz="2400" dirty="0">
                <a:solidFill>
                  <a:schemeClr val="bg1"/>
                </a:solidFill>
              </a:rPr>
              <a:t> PRIME B550M-A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459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zł</a:t>
            </a:r>
            <a:endParaRPr 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6" name="Symbol zastępczy obrazu 25">
            <a:extLst>
              <a:ext uri="{FF2B5EF4-FFF2-40B4-BE49-F238E27FC236}">
                <a16:creationId xmlns:a16="http://schemas.microsoft.com/office/drawing/2014/main" id="{732F4555-EB73-442B-9986-E5A470FA112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91" b="491"/>
          <a:stretch>
            <a:fillRect/>
          </a:stretch>
        </p:blipFill>
        <p:spPr>
          <a:xfrm>
            <a:off x="643467" y="1355516"/>
            <a:ext cx="6274296" cy="414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7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656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828C449-B50D-4679-A776-84EADE1E8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803705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GPU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AD0DE2C-E6EB-4D92-9256-16CA9016D7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8921" y="4013165"/>
            <a:ext cx="4204012" cy="22057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pl-PL" sz="2000" dirty="0" err="1">
                <a:solidFill>
                  <a:schemeClr val="bg1"/>
                </a:solidFill>
              </a:rPr>
              <a:t>Gigabyte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GeForce</a:t>
            </a:r>
            <a:r>
              <a:rPr lang="pl-PL" sz="2000" dirty="0">
                <a:solidFill>
                  <a:schemeClr val="bg1"/>
                </a:solidFill>
              </a:rPr>
              <a:t> RTX 2060</a:t>
            </a:r>
            <a:endParaRPr lang="pl-PL" sz="2000" kern="1200" dirty="0" smtClean="0">
              <a:solidFill>
                <a:schemeClr val="bg1"/>
              </a:solidFill>
            </a:endParaRPr>
          </a:p>
          <a:p>
            <a:pPr algn="r"/>
            <a:r>
              <a:rPr lang="en-US" sz="2000" kern="1200" dirty="0" smtClean="0">
                <a:solidFill>
                  <a:srgbClr val="FFFFFF"/>
                </a:solidFill>
              </a:rPr>
              <a:t>1569 </a:t>
            </a:r>
            <a:r>
              <a:rPr lang="en-US" sz="2000" kern="1200" dirty="0" err="1">
                <a:solidFill>
                  <a:srgbClr val="FFFFFF"/>
                </a:solidFill>
              </a:rPr>
              <a:t>zł</a:t>
            </a:r>
            <a:endParaRPr lang="en-US" sz="2000" kern="12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19DA2C7D-42D0-4DA6-98DF-81D8E44CA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959078"/>
            <a:ext cx="5459470" cy="494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6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D8AB2FD2-AB3A-4096-A236-076FFA9A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RAM</a:t>
            </a:r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8F40839C-B2D6-4599-AA16-2907E9F81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8881" y="2419141"/>
            <a:ext cx="10909643" cy="552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488 zł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ymbol zastępczy zawartości 9">
            <a:extLst>
              <a:ext uri="{FF2B5EF4-FFF2-40B4-BE49-F238E27FC236}">
                <a16:creationId xmlns:a16="http://schemas.microsoft.com/office/drawing/2014/main" id="{EF12CEBA-439B-4CC3-8AF7-98DC79839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3303170"/>
            <a:ext cx="11548872" cy="274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4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24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429E74F-0287-40F9-B617-F741715C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803705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SSD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1DE0399-34AF-4F69-B6CE-294E818B3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8921" y="4013165"/>
            <a:ext cx="4204012" cy="22057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algn="r"/>
            <a:r>
              <a:rPr lang="pl-PL" sz="2000" dirty="0">
                <a:solidFill>
                  <a:schemeClr val="bg1"/>
                </a:solidFill>
              </a:rPr>
              <a:t>Western Digital Blue 500</a:t>
            </a:r>
            <a:endParaRPr lang="en-US" sz="2000" dirty="0">
              <a:solidFill>
                <a:schemeClr val="bg1"/>
              </a:solidFill>
            </a:endParaRPr>
          </a:p>
          <a:p>
            <a:pPr algn="r"/>
            <a:r>
              <a:rPr lang="en-US" sz="2000" kern="1200" dirty="0" smtClean="0">
                <a:solidFill>
                  <a:schemeClr val="bg1"/>
                </a:solidFill>
              </a:rPr>
              <a:t>279 </a:t>
            </a:r>
            <a:r>
              <a:rPr lang="en-US" sz="2000" kern="1200" dirty="0" err="1">
                <a:solidFill>
                  <a:schemeClr val="bg1"/>
                </a:solidFill>
              </a:rPr>
              <a:t>zł</a:t>
            </a:r>
            <a:endParaRPr lang="en-US" sz="2000" kern="12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22E5E9F9-80FE-4386-9EA9-EDE438ADE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699753"/>
            <a:ext cx="5459470" cy="545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2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E0F4E6F-82D8-4708-B3A5-E362EFB82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45809"/>
            <a:ext cx="9144000" cy="15647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l-PL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Stanowisko dla programisty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5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9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96367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064BD96-BF81-4A5F-84CA-AE9FCC3E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120285"/>
            <a:ext cx="3348227" cy="2809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400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HDD</a:t>
            </a:r>
            <a:endParaRPr lang="en-US" sz="4000" b="1" kern="1200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84A2BFC-8392-453B-8F9E-15EEC5CF7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672" y="3930160"/>
            <a:ext cx="3348228" cy="9284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l-PL" sz="2000" dirty="0">
                <a:solidFill>
                  <a:schemeClr val="bg1"/>
                </a:solidFill>
              </a:rPr>
              <a:t>Toshiba P300 2 </a:t>
            </a:r>
            <a:r>
              <a:rPr lang="pl-PL" sz="2000" dirty="0" smtClean="0">
                <a:solidFill>
                  <a:schemeClr val="bg1"/>
                </a:solidFill>
              </a:rPr>
              <a:t>TB</a:t>
            </a:r>
            <a:endParaRPr lang="pl-PL" sz="2000" kern="1200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sz="2000" kern="12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259 </a:t>
            </a:r>
            <a:r>
              <a:rPr lang="en-US" sz="2000" kern="12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zł</a:t>
            </a:r>
            <a:endParaRPr lang="en-US" sz="2000" kern="12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032761A2-290A-4B57-BF93-11A2A9681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4693" y="643467"/>
            <a:ext cx="349811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9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D6B40EE1-545B-44B1-AC7B-86667387D8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89" y="4237629"/>
            <a:ext cx="11455022" cy="21118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648095B-1344-4C41-A5AC-4BEDE8FB8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19265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</a:rPr>
              <a:t>Monitory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37718B8-65F4-441F-947B-2847312D2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5266646"/>
            <a:ext cx="10506456" cy="682222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lvl="0" algn="ctr"/>
            <a:r>
              <a:rPr lang="en-US" sz="2000" dirty="0">
                <a:solidFill>
                  <a:schemeClr val="bg1"/>
                </a:solidFill>
                <a:latin typeface="-apple-system"/>
              </a:rPr>
              <a:t>AOC C24G1</a:t>
            </a:r>
            <a:r>
              <a:rPr lang="pl-PL" sz="2000" dirty="0">
                <a:solidFill>
                  <a:schemeClr val="bg1"/>
                </a:solidFill>
                <a:latin typeface="-apple-system"/>
              </a:rPr>
              <a:t> </a:t>
            </a:r>
            <a:endParaRPr lang="pl-PL" sz="2000" dirty="0"/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2x </a:t>
            </a:r>
            <a:r>
              <a:rPr lang="en-US" sz="2000" dirty="0">
                <a:solidFill>
                  <a:schemeClr val="bg1"/>
                </a:solidFill>
              </a:rPr>
              <a:t>849 </a:t>
            </a:r>
            <a:r>
              <a:rPr lang="en-US" sz="2000" dirty="0" err="1">
                <a:solidFill>
                  <a:schemeClr val="bg1"/>
                </a:solidFill>
              </a:rPr>
              <a:t>zł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BE919A2-F12E-428F-8F56-C3275D7AA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629" y="261870"/>
            <a:ext cx="5009861" cy="3757396"/>
          </a:xfrm>
          <a:prstGeom prst="rect">
            <a:avLst/>
          </a:prstGeom>
        </p:spPr>
      </p:pic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CAC594F1-29B8-4C13-9546-18529900E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1929" y="261869"/>
            <a:ext cx="5009861" cy="375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8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0">
            <a:extLst>
              <a:ext uri="{FF2B5EF4-FFF2-40B4-BE49-F238E27FC236}">
                <a16:creationId xmlns:a16="http://schemas.microsoft.com/office/drawing/2014/main" id="{5B32A67F-3598-4A13-8552-DA884FFCCE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FFF389A-506B-4D71-A88E-B22087120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810" y="351485"/>
            <a:ext cx="4533574" cy="23751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Mikrofon</a:t>
            </a:r>
            <a:r>
              <a:rPr lang="pl-PL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oraz kamera</a:t>
            </a:r>
            <a:endParaRPr lang="en-US" sz="48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C1E905A-BCCF-472E-880A-E580BD96B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86310" y="1083860"/>
            <a:ext cx="726120" cy="494779"/>
          </a:xfr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749</a:t>
            </a:r>
            <a:r>
              <a:rPr lang="pl-PL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zł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98EBA13-C937-430B-9523-439FE21096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615EA59A-422F-49AE-B947-0419DA606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6851" y="1651810"/>
            <a:ext cx="1904588" cy="4601031"/>
          </a:xfrm>
          <a:prstGeom prst="rect">
            <a:avLst/>
          </a:prstGeom>
        </p:spPr>
      </p:pic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3CE1C1A1-8541-4791-AD03-E26FDA23DB31}"/>
              </a:ext>
            </a:extLst>
          </p:cNvPr>
          <p:cNvSpPr txBox="1">
            <a:spLocks/>
          </p:cNvSpPr>
          <p:nvPr/>
        </p:nvSpPr>
        <p:spPr>
          <a:xfrm>
            <a:off x="3918026" y="2277482"/>
            <a:ext cx="801692" cy="4434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 dirty="0">
                <a:solidFill>
                  <a:schemeClr val="bg1"/>
                </a:solidFill>
              </a:rPr>
              <a:t>319 zł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1" name="Grupa 10">
            <a:extLst>
              <a:ext uri="{FF2B5EF4-FFF2-40B4-BE49-F238E27FC236}">
                <a16:creationId xmlns:a16="http://schemas.microsoft.com/office/drawing/2014/main" id="{40F4161C-3928-430C-8708-5EBB49357C85}"/>
              </a:ext>
            </a:extLst>
          </p:cNvPr>
          <p:cNvGrpSpPr/>
          <p:nvPr/>
        </p:nvGrpSpPr>
        <p:grpSpPr>
          <a:xfrm>
            <a:off x="-487786" y="2197890"/>
            <a:ext cx="5364960" cy="5374678"/>
            <a:chOff x="-487786" y="2197890"/>
            <a:chExt cx="5364960" cy="5374678"/>
          </a:xfrm>
        </p:grpSpPr>
        <p:grpSp>
          <p:nvGrpSpPr>
            <p:cNvPr id="9" name="Grupa 8">
              <a:extLst>
                <a:ext uri="{FF2B5EF4-FFF2-40B4-BE49-F238E27FC236}">
                  <a16:creationId xmlns:a16="http://schemas.microsoft.com/office/drawing/2014/main" id="{AF1FC1AB-D033-4FB1-9391-4BDFD79201A4}"/>
                </a:ext>
              </a:extLst>
            </p:cNvPr>
            <p:cNvGrpSpPr/>
            <p:nvPr/>
          </p:nvGrpSpPr>
          <p:grpSpPr>
            <a:xfrm>
              <a:off x="-487786" y="2197890"/>
              <a:ext cx="5364960" cy="5374678"/>
              <a:chOff x="1217319" y="674810"/>
              <a:chExt cx="5011947" cy="5011947"/>
            </a:xfrm>
          </p:grpSpPr>
          <p:sp>
            <p:nvSpPr>
              <p:cNvPr id="5" name="Owal 4">
                <a:extLst>
                  <a:ext uri="{FF2B5EF4-FFF2-40B4-BE49-F238E27FC236}">
                    <a16:creationId xmlns:a16="http://schemas.microsoft.com/office/drawing/2014/main" id="{5DD54155-BD7B-42E0-A717-9B17550763CC}"/>
                  </a:ext>
                </a:extLst>
              </p:cNvPr>
              <p:cNvSpPr/>
              <p:nvPr/>
            </p:nvSpPr>
            <p:spPr>
              <a:xfrm>
                <a:off x="1217319" y="674810"/>
                <a:ext cx="5011947" cy="501194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7" name="Owal 6">
                <a:extLst>
                  <a:ext uri="{FF2B5EF4-FFF2-40B4-BE49-F238E27FC236}">
                    <a16:creationId xmlns:a16="http://schemas.microsoft.com/office/drawing/2014/main" id="{88E700E2-7FDA-48E8-AE3E-4CEEA99398F9}"/>
                  </a:ext>
                </a:extLst>
              </p:cNvPr>
              <p:cNvSpPr/>
              <p:nvPr/>
            </p:nvSpPr>
            <p:spPr>
              <a:xfrm>
                <a:off x="1364414" y="821905"/>
                <a:ext cx="4717756" cy="47177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pic>
          <p:nvPicPr>
            <p:cNvPr id="10" name="Obraz 9">
              <a:extLst>
                <a:ext uri="{FF2B5EF4-FFF2-40B4-BE49-F238E27FC236}">
                  <a16:creationId xmlns:a16="http://schemas.microsoft.com/office/drawing/2014/main" id="{9100426C-DDB4-45D4-BE24-EF36A6E0D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460" y="3350005"/>
              <a:ext cx="3553467" cy="3149107"/>
            </a:xfrm>
            <a:prstGeom prst="rect">
              <a:avLst/>
            </a:prstGeom>
          </p:spPr>
        </p:pic>
      </p:grp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3CE1C1A1-8541-4791-AD03-E26FDA23DB31}"/>
              </a:ext>
            </a:extLst>
          </p:cNvPr>
          <p:cNvSpPr txBox="1">
            <a:spLocks/>
          </p:cNvSpPr>
          <p:nvPr/>
        </p:nvSpPr>
        <p:spPr>
          <a:xfrm>
            <a:off x="2518913" y="1833359"/>
            <a:ext cx="2435717" cy="4434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l-PL" sz="2000" dirty="0" smtClean="0">
                <a:solidFill>
                  <a:schemeClr val="bg1"/>
                </a:solidFill>
              </a:rPr>
              <a:t>Creative Live! </a:t>
            </a:r>
            <a:r>
              <a:rPr lang="pl-PL" sz="2000" dirty="0" err="1" smtClean="0">
                <a:solidFill>
                  <a:schemeClr val="bg1"/>
                </a:solidFill>
              </a:rPr>
              <a:t>Cam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3CE1C1A1-8541-4791-AD03-E26FDA23DB31}"/>
              </a:ext>
            </a:extLst>
          </p:cNvPr>
          <p:cNvSpPr txBox="1">
            <a:spLocks/>
          </p:cNvSpPr>
          <p:nvPr/>
        </p:nvSpPr>
        <p:spPr>
          <a:xfrm>
            <a:off x="4877174" y="729512"/>
            <a:ext cx="2786445" cy="4434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pl-PL" sz="1800" dirty="0">
                <a:solidFill>
                  <a:schemeClr val="bg1"/>
                </a:solidFill>
                <a:latin typeface="-apple-system"/>
              </a:rPr>
              <a:t>Blue Microphones Yeti </a:t>
            </a:r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41236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7A83792-FA46-4745-85A9-909972408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2083624"/>
            <a:ext cx="4220967" cy="1907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System </a:t>
            </a:r>
            <a:r>
              <a:rPr lang="en-US" sz="4800" b="1" dirty="0" err="1">
                <a:solidFill>
                  <a:schemeClr val="bg1"/>
                </a:solidFill>
              </a:rPr>
              <a:t>operacyjny</a:t>
            </a:r>
            <a:endParaRPr lang="en-US" sz="4800" b="1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Symbol zastępczy zawartości 9">
            <a:extLst>
              <a:ext uri="{FF2B5EF4-FFF2-40B4-BE49-F238E27FC236}">
                <a16:creationId xmlns:a16="http://schemas.microsoft.com/office/drawing/2014/main" id="{65B6EB83-5182-416A-816D-9B6E41D41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194" y="495425"/>
            <a:ext cx="2922976" cy="2922976"/>
          </a:xfrm>
        </p:spPr>
      </p:pic>
      <p:pic>
        <p:nvPicPr>
          <p:cNvPr id="13" name="Obraz 12" descr="Obraz zawierający rysunek&#10;&#10;Opis wygenerowany automatycznie">
            <a:extLst>
              <a:ext uri="{FF2B5EF4-FFF2-40B4-BE49-F238E27FC236}">
                <a16:creationId xmlns:a16="http://schemas.microsoft.com/office/drawing/2014/main" id="{717B562B-733C-492F-A918-36AC5DF4A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392" y="3913826"/>
            <a:ext cx="14763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8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6DF161FB-6478-43B7-964F-A1412B4C5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32" y="5200879"/>
            <a:ext cx="8082447" cy="802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Inne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programy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882C51-76F9-4F99-997D-31FA6242A80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9042"/>
            <a:ext cx="1217216" cy="8595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Symbol zastępczy zawartości 10">
            <a:extLst>
              <a:ext uri="{FF2B5EF4-FFF2-40B4-BE49-F238E27FC236}">
                <a16:creationId xmlns:a16="http://schemas.microsoft.com/office/drawing/2014/main" id="{6EF57B8F-0593-4C71-8078-A1CF151F2B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14" y="692331"/>
            <a:ext cx="732958" cy="732958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61FFFC16-86E2-4B9A-BC6D-213DC26547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683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D3524E0-C87C-4F38-9FC7-E969C15A79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F1ED1DF4-DDDE-4464-8ABC-ED1F633CCE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5916" y="1477941"/>
            <a:ext cx="1092260" cy="1371600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E01BF7-4F45-4B6D-82BF-5A5DB30A62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541" y="2856071"/>
            <a:ext cx="2340073" cy="19110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F2FC5C7B-261A-4268-BA85-C29488A8BE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0520" y="2798992"/>
            <a:ext cx="1911096" cy="1980472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B4E315-91F2-4710-B866-B119037ED9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5769" y="673132"/>
            <a:ext cx="1980472" cy="21646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569BABC0-B0CC-4E7B-838A-F6E644779E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8642224" y="795153"/>
            <a:ext cx="1399032" cy="115062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5DEFDC08-386A-44FA-82AA-A2D2216AF8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47"/>
          <a:stretch/>
        </p:blipFill>
        <p:spPr>
          <a:xfrm>
            <a:off x="492291" y="2878428"/>
            <a:ext cx="2646572" cy="145703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CBE1B01-A27C-45C2-ADA4-AA13C3AC1F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516" y="2850674"/>
            <a:ext cx="2716145" cy="19019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BE7E1DAA-43FB-4446-A354-9283DE6686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64669" y="3250084"/>
            <a:ext cx="1911096" cy="1100751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6FE5468-759E-4E83-828A-5587C7F5887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2111" y="1485831"/>
            <a:ext cx="2537199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835E4C2E-E2EC-47F1-8FD9-49B6509E4F2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29" y="3009630"/>
            <a:ext cx="1581964" cy="1581964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9FE99BC-5F7D-47C3-AA1E-16D7DBDBD18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6605" y="2069831"/>
            <a:ext cx="2789854" cy="26368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44AF5ED1-78CC-4AD0-8080-D4D7903CEE5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162" y="2553854"/>
            <a:ext cx="1636177" cy="1636177"/>
          </a:xfrm>
          <a:prstGeom prst="rect">
            <a:avLst/>
          </a:prstGeom>
        </p:spPr>
      </p:pic>
      <p:pic>
        <p:nvPicPr>
          <p:cNvPr id="9" name="Symbol zastępczy zawartości 8" descr="Obraz zawierający rysunek&#10;&#10;Opis wygenerowany automatycznie">
            <a:extLst>
              <a:ext uri="{FF2B5EF4-FFF2-40B4-BE49-F238E27FC236}">
                <a16:creationId xmlns:a16="http://schemas.microsoft.com/office/drawing/2014/main" id="{4CE93DBA-E9E7-4DCD-BB5F-6A94833D62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14" y="692331"/>
            <a:ext cx="2171411" cy="2215726"/>
          </a:xfrm>
          <a:prstGeom prst="rect">
            <a:avLst/>
          </a:prstGeom>
        </p:spPr>
      </p:pic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27400BAF-FCE6-4296-8A0E-9B595ADC09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32800" y="4724529"/>
            <a:ext cx="325600" cy="406635"/>
          </a:xfrm>
          <a:prstGeom prst="rtTriangle">
            <a:avLst/>
          </a:prstGeom>
          <a:solidFill>
            <a:srgbClr val="FEA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Obraz 20">
            <a:extLst>
              <a:ext uri="{FF2B5EF4-FFF2-40B4-BE49-F238E27FC236}">
                <a16:creationId xmlns:a16="http://schemas.microsoft.com/office/drawing/2014/main" id="{AA71D119-1CA3-472D-AFEB-9E868420A5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447" y="1603524"/>
            <a:ext cx="1133493" cy="113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17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1BBEB0FD-3802-4E50-A612-2004C94D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209086"/>
            <a:ext cx="4063904" cy="4064925"/>
          </a:xfrm>
        </p:spPr>
        <p:txBody>
          <a:bodyPr anchor="ctr">
            <a:normAutofit/>
          </a:bodyPr>
          <a:lstStyle/>
          <a:p>
            <a:r>
              <a:rPr lang="pl-PL" sz="4600" dirty="0"/>
              <a:t>Podsumowanie</a:t>
            </a:r>
            <a:br>
              <a:rPr lang="pl-PL" sz="4600" dirty="0"/>
            </a:br>
            <a:r>
              <a:rPr lang="pl-PL" sz="4600" dirty="0"/>
              <a:t/>
            </a:r>
            <a:br>
              <a:rPr lang="pl-PL" sz="4600" dirty="0"/>
            </a:br>
            <a:r>
              <a:rPr lang="pl-PL" sz="4800" dirty="0"/>
              <a:t>Cena:</a:t>
            </a:r>
            <a:br>
              <a:rPr lang="pl-PL" sz="4800" dirty="0"/>
            </a:br>
            <a:r>
              <a:rPr lang="pl-PL" sz="4800" dirty="0" smtClean="0"/>
              <a:t>6919zł</a:t>
            </a:r>
            <a:endParaRPr lang="pl-PL" sz="4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725F33-435F-480E-996D-205671CDC4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60" y="73152"/>
            <a:ext cx="1178966" cy="232963"/>
            <a:chOff x="594360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07687CC5-056E-447F-A348-E9196E738B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18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4B7194FF-E2A4-49A6-A54A-A0B6A1AC244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18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7ED6E1D0-56BF-487D-9BD1-5D8FD79389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922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AD27C1B6-91C6-4DFC-99E9-F0B83DC5DCD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922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B4A16B45-8536-4A38-B36E-A26F7ACEDA7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427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F64F5F52-7BB7-4B43-BB5B-67DB6668955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427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789C00E1-E374-485E-A40E-BCF0E6C8AD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931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AEDDA19-1BE9-4BD1-A087-1107139056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931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9BF3970B-5A82-4527-AB38-536DF5FCFDC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436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B0A9D7D8-F150-43E1-83AD-CE553B3BD74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436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5F94325E-CD9B-4404-A2CF-D130B5387D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895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7E5DF248-D56C-4D96-920E-D1FC7FDDA6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895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C0B1AD48-9001-4AEF-AA30-56CAEC2B737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400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4864399F-6339-4CD7-A92C-52BA2D57A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400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BA4AC9BF-79DA-4D77-8227-BC5CC7563E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6904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84310BC6-6BB6-49A0-88BA-4302E8E4F8A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6904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4840B5CD-1F12-405E-89D3-92A9D17389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4409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AD8181A7-FF60-4734-B51C-E622917E1BD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4409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BF5BAC90-7E94-452F-B85C-17EB7C2486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1913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7DABFDCB-F31D-4192-A6C4-9841F0E4E5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1913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Symbol zastępczy zawartości 5">
            <a:extLst>
              <a:ext uri="{FF2B5EF4-FFF2-40B4-BE49-F238E27FC236}">
                <a16:creationId xmlns:a16="http://schemas.microsoft.com/office/drawing/2014/main" id="{05158BF0-4733-41D4-97EF-C842A31212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0790452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65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14AB8798-04AE-413A-9CFE-F8208021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Dziękujemy za uwagę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2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ymbol zastępczy obrazu 6" descr="Obraz zawierający tekst&#10;&#10;Opis wygenerowany automatycznie">
            <a:extLst>
              <a:ext uri="{FF2B5EF4-FFF2-40B4-BE49-F238E27FC236}">
                <a16:creationId xmlns:a16="http://schemas.microsoft.com/office/drawing/2014/main" id="{2E92A95F-F29D-4481-8B3F-99387F16C68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6819" t="6484" r="26690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C696238-CF91-49DA-B497-E111B62C9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/>
              <a:t>CPU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6896401A-FAB0-413E-8D6F-709D1963C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z="2000" dirty="0"/>
              <a:t>AMD </a:t>
            </a:r>
            <a:r>
              <a:rPr lang="pl-PL" sz="2000" dirty="0" smtClean="0"/>
              <a:t>Ryzen </a:t>
            </a:r>
            <a:r>
              <a:rPr lang="pl-PL" sz="2000" dirty="0"/>
              <a:t>5 </a:t>
            </a:r>
            <a:r>
              <a:rPr lang="pl-PL" sz="2000" dirty="0" smtClean="0"/>
              <a:t>5600X</a:t>
            </a:r>
          </a:p>
          <a:p>
            <a:r>
              <a:rPr lang="en-US" sz="2000" dirty="0" smtClean="0"/>
              <a:t>1099 </a:t>
            </a:r>
            <a:r>
              <a:rPr lang="en-US" sz="2000" dirty="0" err="1" smtClean="0"/>
              <a:t>zł</a:t>
            </a:r>
            <a:endParaRPr lang="en-US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448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570BA93-2E16-4C28-BA46-B2AB6349D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711" y="1446362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Płyta</a:t>
            </a:r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główna</a:t>
            </a:r>
            <a:endParaRPr lang="en-US" sz="5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8AF39D8-6449-4555-80C6-D32C0726F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65711" y="4237657"/>
            <a:ext cx="3308131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z="2400" dirty="0" err="1">
                <a:solidFill>
                  <a:schemeClr val="bg1"/>
                </a:solidFill>
              </a:rPr>
              <a:t>Asus</a:t>
            </a:r>
            <a:r>
              <a:rPr lang="pl-PL" sz="2400" dirty="0">
                <a:solidFill>
                  <a:schemeClr val="bg1"/>
                </a:solidFill>
              </a:rPr>
              <a:t> PRIME B550M-A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459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zł</a:t>
            </a:r>
            <a:endParaRPr 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6" name="Symbol zastępczy obrazu 25">
            <a:extLst>
              <a:ext uri="{FF2B5EF4-FFF2-40B4-BE49-F238E27FC236}">
                <a16:creationId xmlns:a16="http://schemas.microsoft.com/office/drawing/2014/main" id="{732F4555-EB73-442B-9986-E5A470FA112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91" b="491"/>
          <a:stretch>
            <a:fillRect/>
          </a:stretch>
        </p:blipFill>
        <p:spPr>
          <a:xfrm>
            <a:off x="643467" y="1355516"/>
            <a:ext cx="6274296" cy="414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3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>
            <a:extLst>
              <a:ext uri="{FF2B5EF4-FFF2-40B4-BE49-F238E27FC236}">
                <a16:creationId xmlns:a16="http://schemas.microsoft.com/office/drawing/2014/main" id="{B73EDBAC-E6B9-42B1-8433-95E4C019A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5655" y="1300071"/>
            <a:ext cx="48883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GPU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Freeform: Shape 32">
            <a:extLst>
              <a:ext uri="{FF2B5EF4-FFF2-40B4-BE49-F238E27FC236}">
                <a16:creationId xmlns:a16="http://schemas.microsoft.com/office/drawing/2014/main" id="{B5809B1F-0726-44C0-B0A1-7FCE2A129E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2560321" y="4232366"/>
            <a:ext cx="5610120" cy="2625634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4">
            <a:extLst>
              <a:ext uri="{FF2B5EF4-FFF2-40B4-BE49-F238E27FC236}">
                <a16:creationId xmlns:a16="http://schemas.microsoft.com/office/drawing/2014/main" id="{26EE9A0B-C601-4E3F-8541-29CA20DE11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5904411" cy="4406393"/>
          </a:xfrm>
          <a:custGeom>
            <a:avLst/>
            <a:gdLst>
              <a:gd name="connsiteX0" fmla="*/ 2562355 w 6855833"/>
              <a:gd name="connsiteY0" fmla="*/ 0 h 5116428"/>
              <a:gd name="connsiteX1" fmla="*/ 6855833 w 6855833"/>
              <a:gd name="connsiteY1" fmla="*/ 4293479 h 5116428"/>
              <a:gd name="connsiteX2" fmla="*/ 6833667 w 6855833"/>
              <a:gd name="connsiteY2" fmla="*/ 4732462 h 5116428"/>
              <a:gd name="connsiteX3" fmla="*/ 6775067 w 6855833"/>
              <a:gd name="connsiteY3" fmla="*/ 5116428 h 5116428"/>
              <a:gd name="connsiteX4" fmla="*/ 0 w 6855833"/>
              <a:gd name="connsiteY4" fmla="*/ 5116428 h 5116428"/>
              <a:gd name="connsiteX5" fmla="*/ 0 w 6855833"/>
              <a:gd name="connsiteY5" fmla="*/ 854273 h 5116428"/>
              <a:gd name="connsiteX6" fmla="*/ 161831 w 6855833"/>
              <a:gd name="connsiteY6" fmla="*/ 733259 h 5116428"/>
              <a:gd name="connsiteX7" fmla="*/ 2562355 w 6855833"/>
              <a:gd name="connsiteY7" fmla="*/ 0 h 511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833" h="5116428">
                <a:moveTo>
                  <a:pt x="2562355" y="0"/>
                </a:moveTo>
                <a:cubicBezTo>
                  <a:pt x="4933578" y="0"/>
                  <a:pt x="6855833" y="1922255"/>
                  <a:pt x="6855833" y="4293479"/>
                </a:cubicBezTo>
                <a:cubicBezTo>
                  <a:pt x="6855833" y="4441680"/>
                  <a:pt x="6848324" y="4588128"/>
                  <a:pt x="6833667" y="4732462"/>
                </a:cubicBezTo>
                <a:lnTo>
                  <a:pt x="6775067" y="5116428"/>
                </a:lnTo>
                <a:lnTo>
                  <a:pt x="0" y="5116428"/>
                </a:lnTo>
                <a:lnTo>
                  <a:pt x="0" y="854273"/>
                </a:lnTo>
                <a:lnTo>
                  <a:pt x="161831" y="733259"/>
                </a:lnTo>
                <a:cubicBezTo>
                  <a:pt x="847074" y="270317"/>
                  <a:pt x="1673147" y="0"/>
                  <a:pt x="2562355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Symbol zastępczy zawartości 13" descr="Obraz zawierający zabawka, kuchenka&#10;&#10;Opis wygenerowany automatycznie">
            <a:extLst>
              <a:ext uri="{FF2B5EF4-FFF2-40B4-BE49-F238E27FC236}">
                <a16:creationId xmlns:a16="http://schemas.microsoft.com/office/drawing/2014/main" id="{97A995FA-8F55-473E-90C3-0353251FC2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8779" r="2" b="18139"/>
          <a:stretch/>
        </p:blipFill>
        <p:spPr>
          <a:xfrm>
            <a:off x="1" y="10"/>
            <a:ext cx="5681097" cy="4151910"/>
          </a:xfrm>
          <a:custGeom>
            <a:avLst/>
            <a:gdLst/>
            <a:ahLst/>
            <a:cxnLst/>
            <a:rect l="l" t="t" r="r" b="b"/>
            <a:pathLst>
              <a:path w="5681097" h="4151920">
                <a:moveTo>
                  <a:pt x="0" y="0"/>
                </a:moveTo>
                <a:lnTo>
                  <a:pt x="5611423" y="0"/>
                </a:lnTo>
                <a:lnTo>
                  <a:pt x="5663241" y="339527"/>
                </a:lnTo>
                <a:cubicBezTo>
                  <a:pt x="5675049" y="455800"/>
                  <a:pt x="5681097" y="573775"/>
                  <a:pt x="5681097" y="693164"/>
                </a:cubicBezTo>
                <a:cubicBezTo>
                  <a:pt x="5681097" y="2603383"/>
                  <a:pt x="4132560" y="4151920"/>
                  <a:pt x="2222343" y="4151920"/>
                </a:cubicBezTo>
                <a:cubicBezTo>
                  <a:pt x="1386622" y="4151920"/>
                  <a:pt x="620129" y="3855520"/>
                  <a:pt x="22252" y="3362108"/>
                </a:cubicBezTo>
                <a:lnTo>
                  <a:pt x="0" y="3341884"/>
                </a:lnTo>
                <a:close/>
              </a:path>
            </a:pathLst>
          </a:custGeom>
        </p:spPr>
      </p:pic>
      <p:sp>
        <p:nvSpPr>
          <p:cNvPr id="39" name="Content Placeholder 29">
            <a:extLst>
              <a:ext uri="{FF2B5EF4-FFF2-40B4-BE49-F238E27FC236}">
                <a16:creationId xmlns:a16="http://schemas.microsoft.com/office/drawing/2014/main" id="{17709AA2-F1A6-4F60-A759-58B38C045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83869" y="3891720"/>
            <a:ext cx="2301853" cy="9230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l-PL" sz="1800" dirty="0"/>
          </a:p>
          <a:p>
            <a:pPr marL="0" lvl="0" indent="0">
              <a:buNone/>
            </a:pPr>
            <a:r>
              <a:rPr lang="pl-PL" sz="2400" dirty="0" smtClean="0"/>
              <a:t>Nvidia </a:t>
            </a:r>
            <a:r>
              <a:rPr lang="pl-PL" sz="2400" dirty="0"/>
              <a:t>RTX 3080 </a:t>
            </a:r>
          </a:p>
        </p:txBody>
      </p:sp>
      <p:pic>
        <p:nvPicPr>
          <p:cNvPr id="13" name="Symbol zastępczy zawartości 12" descr="Obraz zawierający siedzi, stół, przód, monitor&#10;&#10;Opis wygenerowany automatycznie">
            <a:extLst>
              <a:ext uri="{FF2B5EF4-FFF2-40B4-BE49-F238E27FC236}">
                <a16:creationId xmlns:a16="http://schemas.microsoft.com/office/drawing/2014/main" id="{461EAAD2-39B0-4430-8076-23F24FE5B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91" r="-2" b="1425"/>
          <a:stretch/>
        </p:blipFill>
        <p:spPr>
          <a:xfrm>
            <a:off x="2785874" y="4448810"/>
            <a:ext cx="5148922" cy="2409190"/>
          </a:xfrm>
          <a:custGeom>
            <a:avLst/>
            <a:gdLst/>
            <a:ahLst/>
            <a:cxnLst/>
            <a:rect l="l" t="t" r="r" b="b"/>
            <a:pathLst>
              <a:path w="5148922" h="2409190">
                <a:moveTo>
                  <a:pt x="2574461" y="0"/>
                </a:moveTo>
                <a:cubicBezTo>
                  <a:pt x="3911983" y="0"/>
                  <a:pt x="5012087" y="1016507"/>
                  <a:pt x="5144375" y="2319127"/>
                </a:cubicBezTo>
                <a:lnTo>
                  <a:pt x="5148922" y="2409190"/>
                </a:lnTo>
                <a:lnTo>
                  <a:pt x="0" y="2409190"/>
                </a:lnTo>
                <a:lnTo>
                  <a:pt x="4548" y="2319127"/>
                </a:lnTo>
                <a:cubicBezTo>
                  <a:pt x="136837" y="1016507"/>
                  <a:pt x="1236939" y="0"/>
                  <a:pt x="2574461" y="0"/>
                </a:cubicBezTo>
                <a:close/>
              </a:path>
            </a:pathLst>
          </a:custGeom>
        </p:spPr>
      </p:pic>
      <p:sp>
        <p:nvSpPr>
          <p:cNvPr id="11" name="Content Placeholder 29">
            <a:extLst>
              <a:ext uri="{FF2B5EF4-FFF2-40B4-BE49-F238E27FC236}">
                <a16:creationId xmlns:a16="http://schemas.microsoft.com/office/drawing/2014/main" id="{17709AA2-F1A6-4F60-A759-58B38C04502D}"/>
              </a:ext>
            </a:extLst>
          </p:cNvPr>
          <p:cNvSpPr txBox="1">
            <a:spLocks/>
          </p:cNvSpPr>
          <p:nvPr/>
        </p:nvSpPr>
        <p:spPr>
          <a:xfrm>
            <a:off x="7313806" y="4232366"/>
            <a:ext cx="2301853" cy="9230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l-PL" sz="1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400" dirty="0" smtClean="0"/>
              <a:t>3659 zł</a:t>
            </a:r>
            <a:endParaRPr lang="pl-PL" sz="2400" dirty="0"/>
          </a:p>
        </p:txBody>
      </p:sp>
      <p:sp>
        <p:nvSpPr>
          <p:cNvPr id="12" name="Content Placeholder 29">
            <a:extLst>
              <a:ext uri="{FF2B5EF4-FFF2-40B4-BE49-F238E27FC236}">
                <a16:creationId xmlns:a16="http://schemas.microsoft.com/office/drawing/2014/main" id="{17709AA2-F1A6-4F60-A759-58B38C04502D}"/>
              </a:ext>
            </a:extLst>
          </p:cNvPr>
          <p:cNvSpPr txBox="1">
            <a:spLocks/>
          </p:cNvSpPr>
          <p:nvPr/>
        </p:nvSpPr>
        <p:spPr>
          <a:xfrm>
            <a:off x="5724728" y="1323427"/>
            <a:ext cx="2301853" cy="8656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l-PL" sz="1800" dirty="0" smtClean="0"/>
          </a:p>
          <a:p>
            <a:pPr marL="0" lvl="0" indent="0">
              <a:buNone/>
            </a:pPr>
            <a:r>
              <a:rPr lang="pl-PL" sz="2400" dirty="0"/>
              <a:t>AMD </a:t>
            </a:r>
            <a:r>
              <a:rPr lang="pl-PL" sz="2400" dirty="0" smtClean="0"/>
              <a:t>RX </a:t>
            </a:r>
            <a:r>
              <a:rPr lang="pl-PL" sz="2400" dirty="0"/>
              <a:t>580 </a:t>
            </a:r>
            <a:endParaRPr lang="en-US" sz="2400" dirty="0"/>
          </a:p>
        </p:txBody>
      </p:sp>
      <p:sp>
        <p:nvSpPr>
          <p:cNvPr id="15" name="Content Placeholder 29">
            <a:extLst>
              <a:ext uri="{FF2B5EF4-FFF2-40B4-BE49-F238E27FC236}">
                <a16:creationId xmlns:a16="http://schemas.microsoft.com/office/drawing/2014/main" id="{17709AA2-F1A6-4F60-A759-58B38C04502D}"/>
              </a:ext>
            </a:extLst>
          </p:cNvPr>
          <p:cNvSpPr txBox="1">
            <a:spLocks/>
          </p:cNvSpPr>
          <p:nvPr/>
        </p:nvSpPr>
        <p:spPr>
          <a:xfrm>
            <a:off x="5501416" y="1780760"/>
            <a:ext cx="2301853" cy="9230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l-PL" sz="1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400" dirty="0" smtClean="0"/>
              <a:t>1099 zł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008252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D8AB2FD2-AB3A-4096-A236-076FFA9A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RAM</a:t>
            </a:r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8F40839C-B2D6-4599-AA16-2907E9F81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8881" y="2419141"/>
            <a:ext cx="10909643" cy="552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488 zł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ymbol zastępczy zawartości 9">
            <a:extLst>
              <a:ext uri="{FF2B5EF4-FFF2-40B4-BE49-F238E27FC236}">
                <a16:creationId xmlns:a16="http://schemas.microsoft.com/office/drawing/2014/main" id="{EF12CEBA-439B-4CC3-8AF7-98DC79839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3303170"/>
            <a:ext cx="11548872" cy="274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2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EF0A2B8-DCF8-4F1C-8F24-08980DAF3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2E8B24A-E924-4EA4-951E-022F5DCF427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0EB1CC-8FDC-4472-9750-CD4C172488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A054A7-C0C2-4CBF-ACC4-EAD2ADD147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EA2FCBD-319F-4A4F-9834-E50E3DD2A0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864" y="549275"/>
            <a:ext cx="11088686" cy="57579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0A256F8-A505-4986-B700-0FF9621E8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0" y="1089026"/>
            <a:ext cx="2951163" cy="2328864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pPr algn="r"/>
            <a:r>
              <a:rPr lang="en-US" sz="6000" b="1" dirty="0"/>
              <a:t>SSD</a:t>
            </a:r>
            <a:endParaRPr lang="en-US" sz="2200" b="1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9F34956-5334-44E9-9031-54E02F06D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749" y="3444013"/>
            <a:ext cx="2951163" cy="232496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426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zł</a:t>
            </a:r>
            <a:endParaRPr lang="en-US" sz="24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1" name="Symbol zastępczy zawartości 10">
            <a:extLst>
              <a:ext uri="{FF2B5EF4-FFF2-40B4-BE49-F238E27FC236}">
                <a16:creationId xmlns:a16="http://schemas.microsoft.com/office/drawing/2014/main" id="{033A1D7F-ED2F-49FC-9E85-7D5E16A28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585" r="1" b="3393"/>
          <a:stretch/>
        </p:blipFill>
        <p:spPr>
          <a:xfrm>
            <a:off x="4619625" y="549274"/>
            <a:ext cx="7019924" cy="57579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9881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B7C6F6C4-DD03-47CC-8EAF-E5E28D857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HDD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137CE7C-783F-4814-B584-B0FC38E9D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101" y="4078423"/>
            <a:ext cx="4978399" cy="205865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brak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Graphic 9" descr="Sad Face with No Fill">
            <a:extLst>
              <a:ext uri="{FF2B5EF4-FFF2-40B4-BE49-F238E27FC236}">
                <a16:creationId xmlns:a16="http://schemas.microsoft.com/office/drawing/2014/main" id="{FFE29DA4-5273-40D0-BBB1-C591A5A75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12" name="Graphic 11" descr="Sad Face with No Fill">
            <a:extLst>
              <a:ext uri="{FF2B5EF4-FFF2-40B4-BE49-F238E27FC236}">
                <a16:creationId xmlns:a16="http://schemas.microsoft.com/office/drawing/2014/main" id="{DEB50258-F111-4F8E-9FCA-C175C9653B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0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2C84AAD5-3E3B-4E53-96FA-52C0EC9FC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6000" b="1" dirty="0"/>
              <a:t>M</a:t>
            </a:r>
            <a:r>
              <a:rPr lang="en-US" sz="6000" b="1" kern="1200" dirty="0" err="1">
                <a:solidFill>
                  <a:schemeClr val="tx1"/>
                </a:solidFill>
              </a:rPr>
              <a:t>onitory</a:t>
            </a:r>
            <a:endParaRPr lang="en-US" sz="6000" b="1" kern="1200" dirty="0">
              <a:solidFill>
                <a:schemeClr val="tx1"/>
              </a:solidFill>
            </a:endParaRP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2DC7E6DB-7775-4D3F-8B55-DF141B56B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5564038"/>
            <a:ext cx="10923638" cy="98341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l-PL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Monitory z matrycą IPS</a:t>
            </a:r>
          </a:p>
          <a:p>
            <a:r>
              <a: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2x 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400</a:t>
            </a:r>
            <a:r>
              <a:rPr lang="pl-PL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500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zł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Obraz 8" descr="Obraz zawierający sprzęt elektroniczny, monitor, wyświetlanie, telewizja&#10;&#10;Opis wygenerowany automatycznie">
            <a:extLst>
              <a:ext uri="{FF2B5EF4-FFF2-40B4-BE49-F238E27FC236}">
                <a16:creationId xmlns:a16="http://schemas.microsoft.com/office/drawing/2014/main" id="{D20A5ACA-C523-4D4F-A2A4-C395B94D09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" r="880"/>
          <a:stretch/>
        </p:blipFill>
        <p:spPr>
          <a:xfrm flipH="1">
            <a:off x="20" y="10"/>
            <a:ext cx="6095974" cy="4252522"/>
          </a:xfrm>
          <a:prstGeom prst="rect">
            <a:avLst/>
          </a:prstGeom>
        </p:spPr>
      </p:pic>
      <p:pic>
        <p:nvPicPr>
          <p:cNvPr id="8" name="Symbol zastępczy zawartości 7" descr="Obraz zawierający sprzęt elektroniczny, monitor, wyświetlanie, telewizja&#10;&#10;Opis wygenerowany automatycznie">
            <a:extLst>
              <a:ext uri="{FF2B5EF4-FFF2-40B4-BE49-F238E27FC236}">
                <a16:creationId xmlns:a16="http://schemas.microsoft.com/office/drawing/2014/main" id="{2BAEBBB6-9FF6-47AA-80DC-84C5D9B02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41" r="890" b="2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</p:spPr>
      </p:pic>
      <p:cxnSp>
        <p:nvCxnSpPr>
          <p:cNvPr id="22" name="Straight Connector 18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248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241</Words>
  <Application>Microsoft Office PowerPoint</Application>
  <PresentationFormat>Panoramiczny</PresentationFormat>
  <Paragraphs>81</Paragraphs>
  <Slides>26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26</vt:i4>
      </vt:variant>
    </vt:vector>
  </HeadingPairs>
  <TitlesOfParts>
    <vt:vector size="31" baseType="lpstr">
      <vt:lpstr>-apple-system</vt:lpstr>
      <vt:lpstr>Arial</vt:lpstr>
      <vt:lpstr>Calibri</vt:lpstr>
      <vt:lpstr>Calibri Light</vt:lpstr>
      <vt:lpstr>Motyw pakietu Office</vt:lpstr>
      <vt:lpstr>Konfiguracje sprzętowe stanowisk</vt:lpstr>
      <vt:lpstr>Stanowisko dla programisty</vt:lpstr>
      <vt:lpstr>CPU</vt:lpstr>
      <vt:lpstr>Płyta główna</vt:lpstr>
      <vt:lpstr>GPU</vt:lpstr>
      <vt:lpstr>RAM</vt:lpstr>
      <vt:lpstr>SSD</vt:lpstr>
      <vt:lpstr>HDD</vt:lpstr>
      <vt:lpstr>Monitory</vt:lpstr>
      <vt:lpstr>Kamerka z mikrofonem</vt:lpstr>
      <vt:lpstr>System operacyjny</vt:lpstr>
      <vt:lpstr>Inne programy</vt:lpstr>
      <vt:lpstr>Podsumowanie  Cena: 3983 - 6843zł</vt:lpstr>
      <vt:lpstr>Stanowisko dla twórcy internetowego</vt:lpstr>
      <vt:lpstr>CPU</vt:lpstr>
      <vt:lpstr>Płyta główna</vt:lpstr>
      <vt:lpstr>GPU</vt:lpstr>
      <vt:lpstr>RAM</vt:lpstr>
      <vt:lpstr>SSD</vt:lpstr>
      <vt:lpstr>HDD</vt:lpstr>
      <vt:lpstr>Monitory</vt:lpstr>
      <vt:lpstr>Mikrofon oraz kamera</vt:lpstr>
      <vt:lpstr>System operacyjny</vt:lpstr>
      <vt:lpstr>Inne programy </vt:lpstr>
      <vt:lpstr>Podsumowanie  Cena: 6919zł</vt:lpstr>
      <vt:lpstr>Dziękujemy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Konfiguracje sprzętowe stanowisk</dc:title>
  <dc:creator>Mateusz Randak</dc:creator>
  <cp:lastModifiedBy>Piotr Kołodziejski</cp:lastModifiedBy>
  <cp:revision>12</cp:revision>
  <dcterms:created xsi:type="dcterms:W3CDTF">2020-11-18T11:15:37Z</dcterms:created>
  <dcterms:modified xsi:type="dcterms:W3CDTF">2020-11-19T11:49:42Z</dcterms:modified>
</cp:coreProperties>
</file>